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7" r:id="rId3"/>
    <p:sldId id="301" r:id="rId4"/>
    <p:sldId id="335" r:id="rId5"/>
    <p:sldId id="300" r:id="rId6"/>
    <p:sldId id="303" r:id="rId7"/>
    <p:sldId id="319" r:id="rId8"/>
    <p:sldId id="304" r:id="rId9"/>
    <p:sldId id="317" r:id="rId10"/>
    <p:sldId id="322" r:id="rId11"/>
    <p:sldId id="334" r:id="rId12"/>
    <p:sldId id="305" r:id="rId13"/>
    <p:sldId id="307" r:id="rId14"/>
    <p:sldId id="309" r:id="rId15"/>
    <p:sldId id="347" r:id="rId16"/>
    <p:sldId id="329" r:id="rId17"/>
    <p:sldId id="339" r:id="rId18"/>
    <p:sldId id="340" r:id="rId19"/>
    <p:sldId id="341" r:id="rId20"/>
    <p:sldId id="342" r:id="rId21"/>
    <p:sldId id="348" r:id="rId22"/>
    <p:sldId id="338" r:id="rId23"/>
    <p:sldId id="343" r:id="rId24"/>
    <p:sldId id="344" r:id="rId25"/>
    <p:sldId id="345" r:id="rId26"/>
    <p:sldId id="346" r:id="rId27"/>
    <p:sldId id="350" r:id="rId28"/>
    <p:sldId id="336" r:id="rId29"/>
    <p:sldId id="337" r:id="rId30"/>
    <p:sldId id="312" r:id="rId31"/>
    <p:sldId id="328" r:id="rId32"/>
    <p:sldId id="326" r:id="rId33"/>
    <p:sldId id="327" r:id="rId34"/>
    <p:sldId id="313" r:id="rId35"/>
    <p:sldId id="324" r:id="rId36"/>
    <p:sldId id="314" r:id="rId37"/>
    <p:sldId id="330" r:id="rId38"/>
    <p:sldId id="316" r:id="rId39"/>
    <p:sldId id="320" r:id="rId40"/>
    <p:sldId id="321" r:id="rId41"/>
    <p:sldId id="315" r:id="rId42"/>
    <p:sldId id="308" r:id="rId43"/>
    <p:sldId id="302" r:id="rId44"/>
    <p:sldId id="297" r:id="rId45"/>
    <p:sldId id="299" r:id="rId46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0FF"/>
    <a:srgbClr val="E0C89B"/>
    <a:srgbClr val="F2E8D5"/>
    <a:srgbClr val="F9F9F9"/>
    <a:srgbClr val="FEFEFE"/>
    <a:srgbClr val="FDFDFD"/>
    <a:srgbClr val="191919"/>
    <a:srgbClr val="D2D0D0"/>
    <a:srgbClr val="817C7B"/>
    <a:srgbClr val="C6B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35" autoAdjust="0"/>
    <p:restoredTop sz="81231" autoAdjust="0"/>
  </p:normalViewPr>
  <p:slideViewPr>
    <p:cSldViewPr snapToGrid="0">
      <p:cViewPr varScale="1">
        <p:scale>
          <a:sx n="49" d="100"/>
          <a:sy n="49" d="100"/>
        </p:scale>
        <p:origin x="294" y="45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6BD1F71A-6045-42BC-A516-F47E339CFC3C}"/>
    <pc:docChg chg="undo custSel addSld delSld modSld sldOrd">
      <pc:chgData name="Martin Chaov" userId="ab06d56f74e407a5" providerId="LiveId" clId="{6BD1F71A-6045-42BC-A516-F47E339CFC3C}" dt="2018-10-17T13:08:15.185" v="2577"/>
      <pc:docMkLst>
        <pc:docMk/>
      </pc:docMkLst>
      <pc:sldChg chg="modSp modTransition">
        <pc:chgData name="Martin Chaov" userId="ab06d56f74e407a5" providerId="LiveId" clId="{6BD1F71A-6045-42BC-A516-F47E339CFC3C}" dt="2018-10-17T12:52:30.188" v="2455"/>
        <pc:sldMkLst>
          <pc:docMk/>
          <pc:sldMk cId="3063698039" sldId="256"/>
        </pc:sldMkLst>
        <pc:spChg chg="mod">
          <ac:chgData name="Martin Chaov" userId="ab06d56f74e407a5" providerId="LiveId" clId="{6BD1F71A-6045-42BC-A516-F47E339CFC3C}" dt="2018-10-02T07:34:49.078" v="37" actId="20577"/>
          <ac:spMkLst>
            <pc:docMk/>
            <pc:sldMk cId="3063698039" sldId="256"/>
            <ac:spMk id="2" creationId="{00000000-0000-0000-0000-000000000000}"/>
          </ac:spMkLst>
        </pc:spChg>
      </pc:sldChg>
      <pc:sldChg chg="ord modTransition">
        <pc:chgData name="Martin Chaov" userId="ab06d56f74e407a5" providerId="LiveId" clId="{6BD1F71A-6045-42BC-A516-F47E339CFC3C}" dt="2018-10-17T12:52:33.017" v="2456"/>
        <pc:sldMkLst>
          <pc:docMk/>
          <pc:sldMk cId="1335010639" sldId="257"/>
        </pc:sldMkLst>
      </pc:sldChg>
      <pc:sldChg chg="ord modTransition">
        <pc:chgData name="Martin Chaov" userId="ab06d56f74e407a5" providerId="LiveId" clId="{6BD1F71A-6045-42BC-A516-F47E339CFC3C}" dt="2018-10-17T13:04:14.765" v="2550"/>
        <pc:sldMkLst>
          <pc:docMk/>
          <pc:sldMk cId="3171594871" sldId="297"/>
        </pc:sldMkLst>
      </pc:sldChg>
      <pc:sldChg chg="modTransition">
        <pc:chgData name="Martin Chaov" userId="ab06d56f74e407a5" providerId="LiveId" clId="{6BD1F71A-6045-42BC-A516-F47E339CFC3C}" dt="2018-10-17T13:04:17.767" v="2551"/>
        <pc:sldMkLst>
          <pc:docMk/>
          <pc:sldMk cId="2457308792" sldId="299"/>
        </pc:sldMkLst>
      </pc:sldChg>
      <pc:sldChg chg="addSp delSp modSp add modTransition setBg modAnim">
        <pc:chgData name="Martin Chaov" userId="ab06d56f74e407a5" providerId="LiveId" clId="{6BD1F71A-6045-42BC-A516-F47E339CFC3C}" dt="2018-10-17T12:57:04.752" v="2460"/>
        <pc:sldMkLst>
          <pc:docMk/>
          <pc:sldMk cId="1742827243" sldId="300"/>
        </pc:sldMkLst>
        <pc:spChg chg="del mod">
          <ac:chgData name="Martin Chaov" userId="ab06d56f74e407a5" providerId="LiveId" clId="{6BD1F71A-6045-42BC-A516-F47E339CFC3C}" dt="2018-10-16T05:55:27.071" v="531" actId="478"/>
          <ac:spMkLst>
            <pc:docMk/>
            <pc:sldMk cId="1742827243" sldId="300"/>
            <ac:spMk id="2" creationId="{181870C8-02E6-49C7-A383-8AC02BE7DA84}"/>
          </ac:spMkLst>
        </pc:spChg>
        <pc:spChg chg="add del mod">
          <ac:chgData name="Martin Chaov" userId="ab06d56f74e407a5" providerId="LiveId" clId="{6BD1F71A-6045-42BC-A516-F47E339CFC3C}" dt="2018-10-17T10:48:18.847" v="2450" actId="20577"/>
          <ac:spMkLst>
            <pc:docMk/>
            <pc:sldMk cId="1742827243" sldId="300"/>
            <ac:spMk id="3" creationId="{D9570BD6-1EE4-40BE-AAB8-7B2BB0A1B6DC}"/>
          </ac:spMkLst>
        </pc:spChg>
        <pc:spChg chg="add del mod">
          <ac:chgData name="Martin Chaov" userId="ab06d56f74e407a5" providerId="LiveId" clId="{6BD1F71A-6045-42BC-A516-F47E339CFC3C}" dt="2018-10-16T05:55:36.088" v="533" actId="478"/>
          <ac:spMkLst>
            <pc:docMk/>
            <pc:sldMk cId="1742827243" sldId="300"/>
            <ac:spMk id="5" creationId="{7C330F98-A709-4817-A7AA-70EDBB880E70}"/>
          </ac:spMkLst>
        </pc:spChg>
        <pc:picChg chg="add del mod">
          <ac:chgData name="Martin Chaov" userId="ab06d56f74e407a5" providerId="LiveId" clId="{6BD1F71A-6045-42BC-A516-F47E339CFC3C}" dt="2018-10-16T05:55:50.176" v="539"/>
          <ac:picMkLst>
            <pc:docMk/>
            <pc:sldMk cId="1742827243" sldId="300"/>
            <ac:picMk id="7" creationId="{5BE3B975-4655-4D4E-8C5A-5B6292DD9F84}"/>
          </ac:picMkLst>
        </pc:picChg>
        <pc:picChg chg="add del mod">
          <ac:chgData name="Martin Chaov" userId="ab06d56f74e407a5" providerId="LiveId" clId="{6BD1F71A-6045-42BC-A516-F47E339CFC3C}" dt="2018-10-16T05:55:55.428" v="541"/>
          <ac:picMkLst>
            <pc:docMk/>
            <pc:sldMk cId="1742827243" sldId="300"/>
            <ac:picMk id="9" creationId="{7508C172-E37C-4786-AF8A-76AD0E790A0E}"/>
          </ac:picMkLst>
        </pc:picChg>
        <pc:picChg chg="add mod">
          <ac:chgData name="Martin Chaov" userId="ab06d56f74e407a5" providerId="LiveId" clId="{6BD1F71A-6045-42BC-A516-F47E339CFC3C}" dt="2018-10-16T05:56:13.834" v="549" actId="1076"/>
          <ac:picMkLst>
            <pc:docMk/>
            <pc:sldMk cId="1742827243" sldId="300"/>
            <ac:picMk id="11" creationId="{E505409F-1490-4C17-AE39-D61FDB603754}"/>
          </ac:picMkLst>
        </pc:picChg>
      </pc:sldChg>
      <pc:sldChg chg="addSp delSp modSp add modTransition modNotesTx">
        <pc:chgData name="Martin Chaov" userId="ab06d56f74e407a5" providerId="LiveId" clId="{6BD1F71A-6045-42BC-A516-F47E339CFC3C}" dt="2018-10-17T12:52:37.081" v="2457"/>
        <pc:sldMkLst>
          <pc:docMk/>
          <pc:sldMk cId="2772324195" sldId="301"/>
        </pc:sldMkLst>
        <pc:spChg chg="del mod">
          <ac:chgData name="Martin Chaov" userId="ab06d56f74e407a5" providerId="LiveId" clId="{6BD1F71A-6045-42BC-A516-F47E339CFC3C}" dt="2018-10-16T05:47:04.099" v="453" actId="478"/>
          <ac:spMkLst>
            <pc:docMk/>
            <pc:sldMk cId="2772324195" sldId="301"/>
            <ac:spMk id="2" creationId="{DC711FE1-AF05-4729-8D05-65464AB7D145}"/>
          </ac:spMkLst>
        </pc:spChg>
        <pc:spChg chg="del">
          <ac:chgData name="Martin Chaov" userId="ab06d56f74e407a5" providerId="LiveId" clId="{6BD1F71A-6045-42BC-A516-F47E339CFC3C}" dt="2018-10-16T05:47:00.940" v="452" actId="478"/>
          <ac:spMkLst>
            <pc:docMk/>
            <pc:sldMk cId="2772324195" sldId="301"/>
            <ac:spMk id="3" creationId="{681F19C7-D23D-49FA-ACBF-BE49CE33466F}"/>
          </ac:spMkLst>
        </pc:spChg>
        <pc:spChg chg="add del mod">
          <ac:chgData name="Martin Chaov" userId="ab06d56f74e407a5" providerId="LiveId" clId="{6BD1F71A-6045-42BC-A516-F47E339CFC3C}" dt="2018-10-16T05:47:06.284" v="454" actId="478"/>
          <ac:spMkLst>
            <pc:docMk/>
            <pc:sldMk cId="2772324195" sldId="301"/>
            <ac:spMk id="5" creationId="{AE4A9527-02A2-42CF-85F6-8F4D0A9B7C6C}"/>
          </ac:spMkLst>
        </pc:spChg>
        <pc:spChg chg="add mod">
          <ac:chgData name="Martin Chaov" userId="ab06d56f74e407a5" providerId="LiveId" clId="{6BD1F71A-6045-42BC-A516-F47E339CFC3C}" dt="2018-10-16T05:49:56.029" v="530" actId="688"/>
          <ac:spMkLst>
            <pc:docMk/>
            <pc:sldMk cId="2772324195" sldId="301"/>
            <ac:spMk id="6" creationId="{18E00156-CB10-4F51-B73F-1BA5D4BDACA1}"/>
          </ac:spMkLst>
        </pc:spChg>
        <pc:picChg chg="add mod">
          <ac:chgData name="Martin Chaov" userId="ab06d56f74e407a5" providerId="LiveId" clId="{6BD1F71A-6045-42BC-A516-F47E339CFC3C}" dt="2018-10-16T05:47:26.583" v="472" actId="12789"/>
          <ac:picMkLst>
            <pc:docMk/>
            <pc:sldMk cId="2772324195" sldId="301"/>
            <ac:picMk id="2050" creationId="{E5F6FDBC-D4B4-449C-A157-FFD90680272E}"/>
          </ac:picMkLst>
        </pc:picChg>
      </pc:sldChg>
      <pc:sldChg chg="addSp delSp modSp add ord modTransition modAnim">
        <pc:chgData name="Martin Chaov" userId="ab06d56f74e407a5" providerId="LiveId" clId="{6BD1F71A-6045-42BC-A516-F47E339CFC3C}" dt="2018-10-17T13:04:06.598" v="2548"/>
        <pc:sldMkLst>
          <pc:docMk/>
          <pc:sldMk cId="853285019" sldId="302"/>
        </pc:sldMkLst>
        <pc:spChg chg="add del mod">
          <ac:chgData name="Martin Chaov" userId="ab06d56f74e407a5" providerId="LiveId" clId="{6BD1F71A-6045-42BC-A516-F47E339CFC3C}" dt="2018-10-17T06:05:22.472" v="2165" actId="478"/>
          <ac:spMkLst>
            <pc:docMk/>
            <pc:sldMk cId="853285019" sldId="302"/>
            <ac:spMk id="2" creationId="{DE17E6D2-D5BB-476C-A555-7A4E60AB280D}"/>
          </ac:spMkLst>
        </pc:spChg>
        <pc:spChg chg="add del mod">
          <ac:chgData name="Martin Chaov" userId="ab06d56f74e407a5" providerId="LiveId" clId="{6BD1F71A-6045-42BC-A516-F47E339CFC3C}" dt="2018-10-17T06:06:25.755" v="2281" actId="20577"/>
          <ac:spMkLst>
            <pc:docMk/>
            <pc:sldMk cId="853285019" sldId="302"/>
            <ac:spMk id="3" creationId="{E13635BA-3809-4F2E-BB99-DAE200E362EB}"/>
          </ac:spMkLst>
        </pc:spChg>
        <pc:spChg chg="add del mod">
          <ac:chgData name="Martin Chaov" userId="ab06d56f74e407a5" providerId="LiveId" clId="{6BD1F71A-6045-42BC-A516-F47E339CFC3C}" dt="2018-10-17T06:05:22.472" v="2165" actId="478"/>
          <ac:spMkLst>
            <pc:docMk/>
            <pc:sldMk cId="853285019" sldId="302"/>
            <ac:spMk id="5" creationId="{181F344C-DC20-4A55-A14F-2FE7AC57C74F}"/>
          </ac:spMkLst>
        </pc:spChg>
      </pc:sldChg>
      <pc:sldChg chg="addSp delSp modSp add mod modTransition setBg modAnim modNotesTx">
        <pc:chgData name="Martin Chaov" userId="ab06d56f74e407a5" providerId="LiveId" clId="{6BD1F71A-6045-42BC-A516-F47E339CFC3C}" dt="2018-10-17T12:57:35.177" v="2467"/>
        <pc:sldMkLst>
          <pc:docMk/>
          <pc:sldMk cId="2523244907" sldId="303"/>
        </pc:sldMkLst>
        <pc:spChg chg="del mod">
          <ac:chgData name="Martin Chaov" userId="ab06d56f74e407a5" providerId="LiveId" clId="{6BD1F71A-6045-42BC-A516-F47E339CFC3C}" dt="2018-10-16T06:02:44.215" v="672" actId="478"/>
          <ac:spMkLst>
            <pc:docMk/>
            <pc:sldMk cId="2523244907" sldId="303"/>
            <ac:spMk id="2" creationId="{7CB57A17-D440-4609-BAA9-62E47592DBA7}"/>
          </ac:spMkLst>
        </pc:spChg>
        <pc:spChg chg="del">
          <ac:chgData name="Martin Chaov" userId="ab06d56f74e407a5" providerId="LiveId" clId="{6BD1F71A-6045-42BC-A516-F47E339CFC3C}" dt="2018-10-16T06:02:42.114" v="671" actId="478"/>
          <ac:spMkLst>
            <pc:docMk/>
            <pc:sldMk cId="2523244907" sldId="303"/>
            <ac:spMk id="3" creationId="{320F4E1E-2806-4123-9D33-C86C1A3391BD}"/>
          </ac:spMkLst>
        </pc:spChg>
        <pc:spChg chg="add del mod">
          <ac:chgData name="Martin Chaov" userId="ab06d56f74e407a5" providerId="LiveId" clId="{6BD1F71A-6045-42BC-A516-F47E339CFC3C}" dt="2018-10-16T06:02:46.089" v="673" actId="478"/>
          <ac:spMkLst>
            <pc:docMk/>
            <pc:sldMk cId="2523244907" sldId="303"/>
            <ac:spMk id="5" creationId="{2B4A8337-1B0B-4459-A823-67619A78C4E5}"/>
          </ac:spMkLst>
        </pc:spChg>
        <pc:spChg chg="add mod">
          <ac:chgData name="Martin Chaov" userId="ab06d56f74e407a5" providerId="LiveId" clId="{6BD1F71A-6045-42BC-A516-F47E339CFC3C}" dt="2018-10-17T12:57:17.271" v="2463" actId="164"/>
          <ac:spMkLst>
            <pc:docMk/>
            <pc:sldMk cId="2523244907" sldId="303"/>
            <ac:spMk id="8" creationId="{E18031FE-157E-4E1B-95EB-4B7AAF234932}"/>
          </ac:spMkLst>
        </pc:spChg>
        <pc:spChg chg="add mod ord">
          <ac:chgData name="Martin Chaov" userId="ab06d56f74e407a5" providerId="LiveId" clId="{6BD1F71A-6045-42BC-A516-F47E339CFC3C}" dt="2018-10-17T12:57:17.271" v="2463" actId="164"/>
          <ac:spMkLst>
            <pc:docMk/>
            <pc:sldMk cId="2523244907" sldId="303"/>
            <ac:spMk id="9" creationId="{0FFCBB3A-0998-4E51-BFCD-1FD1CBD830D9}"/>
          </ac:spMkLst>
        </pc:spChg>
        <pc:spChg chg="add mod">
          <ac:chgData name="Martin Chaov" userId="ab06d56f74e407a5" providerId="LiveId" clId="{6BD1F71A-6045-42BC-A516-F47E339CFC3C}" dt="2018-10-17T12:57:28.399" v="2465" actId="164"/>
          <ac:spMkLst>
            <pc:docMk/>
            <pc:sldMk cId="2523244907" sldId="303"/>
            <ac:spMk id="10" creationId="{DCD10F68-CCA3-4EBD-8E1B-71B6AB5C2230}"/>
          </ac:spMkLst>
        </pc:spChg>
        <pc:spChg chg="add mod">
          <ac:chgData name="Martin Chaov" userId="ab06d56f74e407a5" providerId="LiveId" clId="{6BD1F71A-6045-42BC-A516-F47E339CFC3C}" dt="2018-10-17T12:57:28.399" v="2465" actId="164"/>
          <ac:spMkLst>
            <pc:docMk/>
            <pc:sldMk cId="2523244907" sldId="303"/>
            <ac:spMk id="11" creationId="{EB76875E-556E-4258-8C69-2D78CC68CA1D}"/>
          </ac:spMkLst>
        </pc:spChg>
        <pc:grpChg chg="add mod">
          <ac:chgData name="Martin Chaov" userId="ab06d56f74e407a5" providerId="LiveId" clId="{6BD1F71A-6045-42BC-A516-F47E339CFC3C}" dt="2018-10-17T12:57:17.271" v="2463" actId="164"/>
          <ac:grpSpMkLst>
            <pc:docMk/>
            <pc:sldMk cId="2523244907" sldId="303"/>
            <ac:grpSpMk id="12" creationId="{DDDACDE8-D0AE-4304-9F53-7379A2782E9A}"/>
          </ac:grpSpMkLst>
        </pc:grpChg>
        <pc:grpChg chg="add mod">
          <ac:chgData name="Martin Chaov" userId="ab06d56f74e407a5" providerId="LiveId" clId="{6BD1F71A-6045-42BC-A516-F47E339CFC3C}" dt="2018-10-17T12:57:28.399" v="2465" actId="164"/>
          <ac:grpSpMkLst>
            <pc:docMk/>
            <pc:sldMk cId="2523244907" sldId="303"/>
            <ac:grpSpMk id="13" creationId="{1CBE6D64-976C-45D3-B374-ABA678DE4082}"/>
          </ac:grpSpMkLst>
        </pc:grpChg>
        <pc:picChg chg="add mod ord">
          <ac:chgData name="Martin Chaov" userId="ab06d56f74e407a5" providerId="LiveId" clId="{6BD1F71A-6045-42BC-A516-F47E339CFC3C}" dt="2018-10-16T06:05:09.512" v="801" actId="167"/>
          <ac:picMkLst>
            <pc:docMk/>
            <pc:sldMk cId="2523244907" sldId="303"/>
            <ac:picMk id="7" creationId="{CD2AB13B-AEB3-4C63-A4EC-A69947A76ACE}"/>
          </ac:picMkLst>
        </pc:picChg>
      </pc:sldChg>
      <pc:sldChg chg="addSp delSp modSp add modTransition setBg">
        <pc:chgData name="Martin Chaov" userId="ab06d56f74e407a5" providerId="LiveId" clId="{6BD1F71A-6045-42BC-A516-F47E339CFC3C}" dt="2018-10-17T12:58:03.611" v="2471"/>
        <pc:sldMkLst>
          <pc:docMk/>
          <pc:sldMk cId="1817945447" sldId="304"/>
        </pc:sldMkLst>
        <pc:spChg chg="del mod">
          <ac:chgData name="Martin Chaov" userId="ab06d56f74e407a5" providerId="LiveId" clId="{6BD1F71A-6045-42BC-A516-F47E339CFC3C}" dt="2018-10-16T05:30:38.428" v="439" actId="478"/>
          <ac:spMkLst>
            <pc:docMk/>
            <pc:sldMk cId="1817945447" sldId="304"/>
            <ac:spMk id="2" creationId="{FE0C2E5B-F665-442A-AD06-4D6A25E4F666}"/>
          </ac:spMkLst>
        </pc:spChg>
        <pc:spChg chg="del">
          <ac:chgData name="Martin Chaov" userId="ab06d56f74e407a5" providerId="LiveId" clId="{6BD1F71A-6045-42BC-A516-F47E339CFC3C}" dt="2018-10-16T05:30:39.533" v="440" actId="478"/>
          <ac:spMkLst>
            <pc:docMk/>
            <pc:sldMk cId="1817945447" sldId="304"/>
            <ac:spMk id="3" creationId="{EF71D7A6-B493-49AE-8ECC-6D0BDA22CE6D}"/>
          </ac:spMkLst>
        </pc:spChg>
        <pc:spChg chg="add del mod">
          <ac:chgData name="Martin Chaov" userId="ab06d56f74e407a5" providerId="LiveId" clId="{6BD1F71A-6045-42BC-A516-F47E339CFC3C}" dt="2018-10-16T05:30:40.810" v="441" actId="478"/>
          <ac:spMkLst>
            <pc:docMk/>
            <pc:sldMk cId="1817945447" sldId="304"/>
            <ac:spMk id="5" creationId="{FA3570AF-72B5-4D62-B691-78B3F2FEA773}"/>
          </ac:spMkLst>
        </pc:spChg>
        <pc:spChg chg="add mod ord">
          <ac:chgData name="Martin Chaov" userId="ab06d56f74e407a5" providerId="LiveId" clId="{6BD1F71A-6045-42BC-A516-F47E339CFC3C}" dt="2018-10-16T05:31:57.094" v="451" actId="2085"/>
          <ac:spMkLst>
            <pc:docMk/>
            <pc:sldMk cId="1817945447" sldId="304"/>
            <ac:spMk id="6" creationId="{751133FB-3FD5-4029-9200-34A7EF707D23}"/>
          </ac:spMkLst>
        </pc:spChg>
        <pc:picChg chg="add mod">
          <ac:chgData name="Martin Chaov" userId="ab06d56f74e407a5" providerId="LiveId" clId="{6BD1F71A-6045-42BC-A516-F47E339CFC3C}" dt="2018-10-16T05:31:00.571" v="443" actId="14100"/>
          <ac:picMkLst>
            <pc:docMk/>
            <pc:sldMk cId="1817945447" sldId="304"/>
            <ac:picMk id="1026" creationId="{41F78784-281B-4B15-B7C4-041731E3A719}"/>
          </ac:picMkLst>
        </pc:picChg>
      </pc:sldChg>
      <pc:sldChg chg="addSp delSp modSp add modTransition modNotesTx">
        <pc:chgData name="Martin Chaov" userId="ab06d56f74e407a5" providerId="LiveId" clId="{6BD1F71A-6045-42BC-A516-F47E339CFC3C}" dt="2018-10-17T13:02:06.694" v="2526"/>
        <pc:sldMkLst>
          <pc:docMk/>
          <pc:sldMk cId="3363736667" sldId="305"/>
        </pc:sldMkLst>
        <pc:spChg chg="del mod">
          <ac:chgData name="Martin Chaov" userId="ab06d56f74e407a5" providerId="LiveId" clId="{6BD1F71A-6045-42BC-A516-F47E339CFC3C}" dt="2018-10-16T06:46:57.609" v="1008" actId="478"/>
          <ac:spMkLst>
            <pc:docMk/>
            <pc:sldMk cId="3363736667" sldId="305"/>
            <ac:spMk id="2" creationId="{A0804581-EA14-42D7-A28C-3CCD4270D4EB}"/>
          </ac:spMkLst>
        </pc:spChg>
        <pc:spChg chg="del">
          <ac:chgData name="Martin Chaov" userId="ab06d56f74e407a5" providerId="LiveId" clId="{6BD1F71A-6045-42BC-A516-F47E339CFC3C}" dt="2018-10-16T06:46:55.159" v="1007" actId="478"/>
          <ac:spMkLst>
            <pc:docMk/>
            <pc:sldMk cId="3363736667" sldId="305"/>
            <ac:spMk id="3" creationId="{F2084A1A-7DAB-443B-8BA5-0E932DE19D9B}"/>
          </ac:spMkLst>
        </pc:spChg>
        <pc:spChg chg="add del mod">
          <ac:chgData name="Martin Chaov" userId="ab06d56f74e407a5" providerId="LiveId" clId="{6BD1F71A-6045-42BC-A516-F47E339CFC3C}" dt="2018-10-16T06:46:59.219" v="1009" actId="478"/>
          <ac:spMkLst>
            <pc:docMk/>
            <pc:sldMk cId="3363736667" sldId="305"/>
            <ac:spMk id="5" creationId="{7A1CC81A-536C-49CA-9379-26DD041BEDB6}"/>
          </ac:spMkLst>
        </pc:spChg>
        <pc:picChg chg="add mod">
          <ac:chgData name="Martin Chaov" userId="ab06d56f74e407a5" providerId="LiveId" clId="{6BD1F71A-6045-42BC-A516-F47E339CFC3C}" dt="2018-10-16T06:47:44.782" v="1015" actId="12789"/>
          <ac:picMkLst>
            <pc:docMk/>
            <pc:sldMk cId="3363736667" sldId="305"/>
            <ac:picMk id="7" creationId="{875189AD-A7EB-47F9-AB1F-CBC672B9C453}"/>
          </ac:picMkLst>
        </pc:picChg>
      </pc:sldChg>
      <pc:sldChg chg="modSp add modTransition modAnim">
        <pc:chgData name="Martin Chaov" userId="ab06d56f74e407a5" providerId="LiveId" clId="{6BD1F71A-6045-42BC-A516-F47E339CFC3C}" dt="2018-10-17T13:02:21.001" v="2528"/>
        <pc:sldMkLst>
          <pc:docMk/>
          <pc:sldMk cId="410082188" sldId="307"/>
        </pc:sldMkLst>
        <pc:spChg chg="mod">
          <ac:chgData name="Martin Chaov" userId="ab06d56f74e407a5" providerId="LiveId" clId="{6BD1F71A-6045-42BC-A516-F47E339CFC3C}" dt="2018-10-15T09:32:26.468" v="277" actId="20577"/>
          <ac:spMkLst>
            <pc:docMk/>
            <pc:sldMk cId="410082188" sldId="307"/>
            <ac:spMk id="2" creationId="{9AA461B9-417E-4CAC-B270-D983D516A269}"/>
          </ac:spMkLst>
        </pc:spChg>
        <pc:spChg chg="mod">
          <ac:chgData name="Martin Chaov" userId="ab06d56f74e407a5" providerId="LiveId" clId="{6BD1F71A-6045-42BC-A516-F47E339CFC3C}" dt="2018-10-16T06:58:12.742" v="1101" actId="20577"/>
          <ac:spMkLst>
            <pc:docMk/>
            <pc:sldMk cId="410082188" sldId="307"/>
            <ac:spMk id="3" creationId="{647ED4F9-9F93-4BE5-BB93-A0C6D78145F9}"/>
          </ac:spMkLst>
        </pc:spChg>
      </pc:sldChg>
      <pc:sldChg chg="addSp delSp modSp add ord modTransition modNotesTx">
        <pc:chgData name="Martin Chaov" userId="ab06d56f74e407a5" providerId="LiveId" clId="{6BD1F71A-6045-42BC-A516-F47E339CFC3C}" dt="2018-10-17T13:03:57.940" v="2546"/>
        <pc:sldMkLst>
          <pc:docMk/>
          <pc:sldMk cId="172214765" sldId="308"/>
        </pc:sldMkLst>
        <pc:spChg chg="mod">
          <ac:chgData name="Martin Chaov" userId="ab06d56f74e407a5" providerId="LiveId" clId="{6BD1F71A-6045-42BC-A516-F47E339CFC3C}" dt="2018-10-16T09:34:06.995" v="1508" actId="20577"/>
          <ac:spMkLst>
            <pc:docMk/>
            <pc:sldMk cId="172214765" sldId="308"/>
            <ac:spMk id="2" creationId="{94BDB8B7-3E8B-4E9F-AC45-2FDE5E808C08}"/>
          </ac:spMkLst>
        </pc:spChg>
        <pc:spChg chg="mod">
          <ac:chgData name="Martin Chaov" userId="ab06d56f74e407a5" providerId="LiveId" clId="{6BD1F71A-6045-42BC-A516-F47E339CFC3C}" dt="2018-10-17T10:46:48.132" v="2425" actId="20577"/>
          <ac:spMkLst>
            <pc:docMk/>
            <pc:sldMk cId="172214765" sldId="308"/>
            <ac:spMk id="3" creationId="{7DACB979-2FFC-4382-AA54-59719845145E}"/>
          </ac:spMkLst>
        </pc:spChg>
        <pc:spChg chg="add del">
          <ac:chgData name="Martin Chaov" userId="ab06d56f74e407a5" providerId="LiveId" clId="{6BD1F71A-6045-42BC-A516-F47E339CFC3C}" dt="2018-10-16T09:33:42.095" v="1462" actId="478"/>
          <ac:spMkLst>
            <pc:docMk/>
            <pc:sldMk cId="172214765" sldId="308"/>
            <ac:spMk id="4" creationId="{32C69766-0DEA-4AAF-AD45-FAA45DFA52BD}"/>
          </ac:spMkLst>
        </pc:spChg>
        <pc:spChg chg="add mod">
          <ac:chgData name="Martin Chaov" userId="ab06d56f74e407a5" providerId="LiveId" clId="{6BD1F71A-6045-42BC-A516-F47E339CFC3C}" dt="2018-10-17T10:46:53.204" v="2429" actId="20577"/>
          <ac:spMkLst>
            <pc:docMk/>
            <pc:sldMk cId="172214765" sldId="308"/>
            <ac:spMk id="5" creationId="{1C0E1E23-05D8-451F-93FA-837ABCD68DB9}"/>
          </ac:spMkLst>
        </pc:spChg>
      </pc:sldChg>
      <pc:sldChg chg="modSp add modTransition modAnim">
        <pc:chgData name="Martin Chaov" userId="ab06d56f74e407a5" providerId="LiveId" clId="{6BD1F71A-6045-42BC-A516-F47E339CFC3C}" dt="2018-10-17T13:02:33.727" v="2531"/>
        <pc:sldMkLst>
          <pc:docMk/>
          <pc:sldMk cId="2714038956" sldId="309"/>
        </pc:sldMkLst>
        <pc:spChg chg="mod">
          <ac:chgData name="Martin Chaov" userId="ab06d56f74e407a5" providerId="LiveId" clId="{6BD1F71A-6045-42BC-A516-F47E339CFC3C}" dt="2018-10-15T09:33:01.058" v="318" actId="20577"/>
          <ac:spMkLst>
            <pc:docMk/>
            <pc:sldMk cId="2714038956" sldId="309"/>
            <ac:spMk id="2" creationId="{9E94AF30-B256-4723-90A9-022EEDE97D63}"/>
          </ac:spMkLst>
        </pc:spChg>
        <pc:spChg chg="mod">
          <ac:chgData name="Martin Chaov" userId="ab06d56f74e407a5" providerId="LiveId" clId="{6BD1F71A-6045-42BC-A516-F47E339CFC3C}" dt="2018-10-17T06:06:51.537" v="2307" actId="20577"/>
          <ac:spMkLst>
            <pc:docMk/>
            <pc:sldMk cId="2714038956" sldId="309"/>
            <ac:spMk id="3" creationId="{993466AA-91C9-4791-B977-23AB4C50E994}"/>
          </ac:spMkLst>
        </pc:spChg>
      </pc:sldChg>
      <pc:sldChg chg="addSp delSp modSp add mod modTransition setBg">
        <pc:chgData name="Martin Chaov" userId="ab06d56f74e407a5" providerId="LiveId" clId="{6BD1F71A-6045-42BC-A516-F47E339CFC3C}" dt="2018-10-17T13:02:51.014" v="2533"/>
        <pc:sldMkLst>
          <pc:docMk/>
          <pc:sldMk cId="159963728" sldId="312"/>
        </pc:sldMkLst>
        <pc:spChg chg="mod">
          <ac:chgData name="Martin Chaov" userId="ab06d56f74e407a5" providerId="LiveId" clId="{6BD1F71A-6045-42BC-A516-F47E339CFC3C}" dt="2018-10-17T04:51:52.230" v="2028" actId="20577"/>
          <ac:spMkLst>
            <pc:docMk/>
            <pc:sldMk cId="159963728" sldId="312"/>
            <ac:spMk id="2" creationId="{ABA00390-4ABC-4232-9194-563642A03AE6}"/>
          </ac:spMkLst>
        </pc:spChg>
        <pc:spChg chg="del">
          <ac:chgData name="Martin Chaov" userId="ab06d56f74e407a5" providerId="LiveId" clId="{6BD1F71A-6045-42BC-A516-F47E339CFC3C}" dt="2018-10-17T04:47:37.326" v="2003"/>
          <ac:spMkLst>
            <pc:docMk/>
            <pc:sldMk cId="159963728" sldId="312"/>
            <ac:spMk id="3" creationId="{4B85E7BB-7C25-43A7-B330-DE49EB483CBB}"/>
          </ac:spMkLst>
        </pc:spChg>
        <pc:spChg chg="add del">
          <ac:chgData name="Martin Chaov" userId="ab06d56f74e407a5" providerId="LiveId" clId="{6BD1F71A-6045-42BC-A516-F47E339CFC3C}" dt="2018-10-17T04:49:27.637" v="2005"/>
          <ac:spMkLst>
            <pc:docMk/>
            <pc:sldMk cId="159963728" sldId="312"/>
            <ac:spMk id="9" creationId="{0069751F-EF3D-4DD7-BC00-008F227A7ABC}"/>
          </ac:spMkLst>
        </pc:spChg>
        <pc:picChg chg="add mod">
          <ac:chgData name="Martin Chaov" userId="ab06d56f74e407a5" providerId="LiveId" clId="{6BD1F71A-6045-42BC-A516-F47E339CFC3C}" dt="2018-10-17T04:49:52.282" v="2010" actId="14100"/>
          <ac:picMkLst>
            <pc:docMk/>
            <pc:sldMk cId="159963728" sldId="312"/>
            <ac:picMk id="4" creationId="{F11BEBCE-757E-4F56-9401-587A2CA8559A}"/>
          </ac:picMkLst>
        </pc:picChg>
        <pc:picChg chg="add del mod">
          <ac:chgData name="Martin Chaov" userId="ab06d56f74e407a5" providerId="LiveId" clId="{6BD1F71A-6045-42BC-A516-F47E339CFC3C}" dt="2018-10-17T04:48:15.224" v="2004" actId="26606"/>
          <ac:picMkLst>
            <pc:docMk/>
            <pc:sldMk cId="159963728" sldId="312"/>
            <ac:picMk id="6" creationId="{974EAF23-B864-4AAA-BC6A-3F323ECAA439}"/>
          </ac:picMkLst>
        </pc:picChg>
        <pc:picChg chg="add del">
          <ac:chgData name="Martin Chaov" userId="ab06d56f74e407a5" providerId="LiveId" clId="{6BD1F71A-6045-42BC-A516-F47E339CFC3C}" dt="2018-10-17T04:49:37.933" v="2007" actId="478"/>
          <ac:picMkLst>
            <pc:docMk/>
            <pc:sldMk cId="159963728" sldId="312"/>
            <ac:picMk id="7" creationId="{974EAF23-B864-4AAA-BC6A-3F323ECAA439}"/>
          </ac:picMkLst>
        </pc:picChg>
      </pc:sldChg>
      <pc:sldChg chg="addSp delSp modSp add modTransition">
        <pc:chgData name="Martin Chaov" userId="ab06d56f74e407a5" providerId="LiveId" clId="{6BD1F71A-6045-42BC-A516-F47E339CFC3C}" dt="2018-10-17T13:03:10.411" v="2537"/>
        <pc:sldMkLst>
          <pc:docMk/>
          <pc:sldMk cId="1055517731" sldId="313"/>
        </pc:sldMkLst>
        <pc:spChg chg="mod">
          <ac:chgData name="Martin Chaov" userId="ab06d56f74e407a5" providerId="LiveId" clId="{6BD1F71A-6045-42BC-A516-F47E339CFC3C}" dt="2018-10-15T09:34:38.513" v="388" actId="20577"/>
          <ac:spMkLst>
            <pc:docMk/>
            <pc:sldMk cId="1055517731" sldId="313"/>
            <ac:spMk id="2" creationId="{5F809E65-01EE-43FE-BF3E-E4AC9D87BB73}"/>
          </ac:spMkLst>
        </pc:spChg>
        <pc:spChg chg="del">
          <ac:chgData name="Martin Chaov" userId="ab06d56f74e407a5" providerId="LiveId" clId="{6BD1F71A-6045-42BC-A516-F47E339CFC3C}" dt="2018-10-16T09:37:21.697" v="1606"/>
          <ac:spMkLst>
            <pc:docMk/>
            <pc:sldMk cId="1055517731" sldId="313"/>
            <ac:spMk id="3" creationId="{ED6CB53B-E95D-49A4-B635-E36427659437}"/>
          </ac:spMkLst>
        </pc:spChg>
        <pc:spChg chg="add del mod">
          <ac:chgData name="Martin Chaov" userId="ab06d56f74e407a5" providerId="LiveId" clId="{6BD1F71A-6045-42BC-A516-F47E339CFC3C}" dt="2018-10-16T09:37:27.280" v="1607"/>
          <ac:spMkLst>
            <pc:docMk/>
            <pc:sldMk cId="1055517731" sldId="313"/>
            <ac:spMk id="4" creationId="{9D6EC96C-5E2E-416C-841B-C506AC39826F}"/>
          </ac:spMkLst>
        </pc:spChg>
        <pc:spChg chg="add del mod">
          <ac:chgData name="Martin Chaov" userId="ab06d56f74e407a5" providerId="LiveId" clId="{6BD1F71A-6045-42BC-A516-F47E339CFC3C}" dt="2018-10-16T09:37:27.280" v="1607"/>
          <ac:spMkLst>
            <pc:docMk/>
            <pc:sldMk cId="1055517731" sldId="313"/>
            <ac:spMk id="5" creationId="{CAB63059-5F6D-4F34-A6B1-8FB56C852457}"/>
          </ac:spMkLst>
        </pc:spChg>
        <pc:spChg chg="add del mod">
          <ac:chgData name="Martin Chaov" userId="ab06d56f74e407a5" providerId="LiveId" clId="{6BD1F71A-6045-42BC-A516-F47E339CFC3C}" dt="2018-10-16T09:37:31.580" v="1608"/>
          <ac:spMkLst>
            <pc:docMk/>
            <pc:sldMk cId="1055517731" sldId="313"/>
            <ac:spMk id="6" creationId="{1D9DA101-7F50-4F91-B2DF-303F750FEB62}"/>
          </ac:spMkLst>
        </pc:spChg>
        <pc:spChg chg="add del mod">
          <ac:chgData name="Martin Chaov" userId="ab06d56f74e407a5" providerId="LiveId" clId="{6BD1F71A-6045-42BC-A516-F47E339CFC3C}" dt="2018-10-16T09:37:31.580" v="1608"/>
          <ac:spMkLst>
            <pc:docMk/>
            <pc:sldMk cId="1055517731" sldId="313"/>
            <ac:spMk id="7" creationId="{DCC30C73-2F15-4B65-981E-351896C24FAF}"/>
          </ac:spMkLst>
        </pc:spChg>
        <pc:spChg chg="add del mod">
          <ac:chgData name="Martin Chaov" userId="ab06d56f74e407a5" providerId="LiveId" clId="{6BD1F71A-6045-42BC-A516-F47E339CFC3C}" dt="2018-10-16T09:37:31.580" v="1608"/>
          <ac:spMkLst>
            <pc:docMk/>
            <pc:sldMk cId="1055517731" sldId="313"/>
            <ac:spMk id="8" creationId="{2A0190AB-C3FD-442A-85D8-58A6CCDABF4C}"/>
          </ac:spMkLst>
        </pc:spChg>
        <pc:spChg chg="add del mod">
          <ac:chgData name="Martin Chaov" userId="ab06d56f74e407a5" providerId="LiveId" clId="{6BD1F71A-6045-42BC-A516-F47E339CFC3C}" dt="2018-10-16T09:37:31.580" v="1608"/>
          <ac:spMkLst>
            <pc:docMk/>
            <pc:sldMk cId="1055517731" sldId="313"/>
            <ac:spMk id="9" creationId="{D382F764-0B25-4E65-BB01-C5546F3EDCFB}"/>
          </ac:spMkLst>
        </pc:spChg>
        <pc:spChg chg="add mod">
          <ac:chgData name="Martin Chaov" userId="ab06d56f74e407a5" providerId="LiveId" clId="{6BD1F71A-6045-42BC-A516-F47E339CFC3C}" dt="2018-10-16T09:39:46.267" v="1675" actId="20577"/>
          <ac:spMkLst>
            <pc:docMk/>
            <pc:sldMk cId="1055517731" sldId="313"/>
            <ac:spMk id="10" creationId="{E61EAC7B-299F-4C88-A74C-BF289E4AED69}"/>
          </ac:spMkLst>
        </pc:spChg>
        <pc:spChg chg="add del mod">
          <ac:chgData name="Martin Chaov" userId="ab06d56f74e407a5" providerId="LiveId" clId="{6BD1F71A-6045-42BC-A516-F47E339CFC3C}" dt="2018-10-16T09:39:18.503" v="1632"/>
          <ac:spMkLst>
            <pc:docMk/>
            <pc:sldMk cId="1055517731" sldId="313"/>
            <ac:spMk id="11" creationId="{5833717A-E3DB-4A07-B0F6-B0F138D29974}"/>
          </ac:spMkLst>
        </pc:spChg>
        <pc:picChg chg="add del mod">
          <ac:chgData name="Martin Chaov" userId="ab06d56f74e407a5" providerId="LiveId" clId="{6BD1F71A-6045-42BC-A516-F47E339CFC3C}" dt="2018-10-16T09:39:15.380" v="1631"/>
          <ac:picMkLst>
            <pc:docMk/>
            <pc:sldMk cId="1055517731" sldId="313"/>
            <ac:picMk id="12" creationId="{1FE76240-DB49-469F-8CC8-CAA300C16441}"/>
          </ac:picMkLst>
        </pc:picChg>
        <pc:picChg chg="add mod">
          <ac:chgData name="Martin Chaov" userId="ab06d56f74e407a5" providerId="LiveId" clId="{6BD1F71A-6045-42BC-A516-F47E339CFC3C}" dt="2018-10-16T09:41:01.158" v="1737" actId="1076"/>
          <ac:picMkLst>
            <pc:docMk/>
            <pc:sldMk cId="1055517731" sldId="313"/>
            <ac:picMk id="13" creationId="{B7A27066-78BD-4DD2-9609-55D676E81B7F}"/>
          </ac:picMkLst>
        </pc:picChg>
      </pc:sldChg>
      <pc:sldChg chg="addSp delSp modSp add mod modTransition setBg modNotesTx">
        <pc:chgData name="Martin Chaov" userId="ab06d56f74e407a5" providerId="LiveId" clId="{6BD1F71A-6045-42BC-A516-F47E339CFC3C}" dt="2018-10-17T13:03:23.097" v="2539"/>
        <pc:sldMkLst>
          <pc:docMk/>
          <pc:sldMk cId="3058994924" sldId="314"/>
        </pc:sldMkLst>
        <pc:spChg chg="del mod">
          <ac:chgData name="Martin Chaov" userId="ab06d56f74e407a5" providerId="LiveId" clId="{6BD1F71A-6045-42BC-A516-F47E339CFC3C}" dt="2018-10-17T10:35:33.498" v="2382" actId="478"/>
          <ac:spMkLst>
            <pc:docMk/>
            <pc:sldMk cId="3058994924" sldId="314"/>
            <ac:spMk id="2" creationId="{4171B357-B42D-4B56-8A65-EC3E0EE83FEA}"/>
          </ac:spMkLst>
        </pc:spChg>
        <pc:spChg chg="del mod">
          <ac:chgData name="Martin Chaov" userId="ab06d56f74e407a5" providerId="LiveId" clId="{6BD1F71A-6045-42BC-A516-F47E339CFC3C}" dt="2018-10-17T10:35:35.077" v="2383" actId="478"/>
          <ac:spMkLst>
            <pc:docMk/>
            <pc:sldMk cId="3058994924" sldId="314"/>
            <ac:spMk id="3" creationId="{B32C53B0-F4ED-4CC3-8BD2-5B42C45C0A7D}"/>
          </ac:spMkLst>
        </pc:spChg>
        <pc:picChg chg="add mod">
          <ac:chgData name="Martin Chaov" userId="ab06d56f74e407a5" providerId="LiveId" clId="{6BD1F71A-6045-42BC-A516-F47E339CFC3C}" dt="2018-10-17T10:35:42.864" v="2386" actId="26606"/>
          <ac:picMkLst>
            <pc:docMk/>
            <pc:sldMk cId="3058994924" sldId="314"/>
            <ac:picMk id="5" creationId="{2578C6BF-B0BF-4C7A-903E-10F9316690CC}"/>
          </ac:picMkLst>
        </pc:picChg>
      </pc:sldChg>
      <pc:sldChg chg="modSp add modTransition">
        <pc:chgData name="Martin Chaov" userId="ab06d56f74e407a5" providerId="LiveId" clId="{6BD1F71A-6045-42BC-A516-F47E339CFC3C}" dt="2018-10-17T13:03:38.873" v="2544"/>
        <pc:sldMkLst>
          <pc:docMk/>
          <pc:sldMk cId="871794629" sldId="315"/>
        </pc:sldMkLst>
        <pc:spChg chg="mod">
          <ac:chgData name="Martin Chaov" userId="ab06d56f74e407a5" providerId="LiveId" clId="{6BD1F71A-6045-42BC-A516-F47E339CFC3C}" dt="2018-10-15T09:34:49.750" v="400" actId="20577"/>
          <ac:spMkLst>
            <pc:docMk/>
            <pc:sldMk cId="871794629" sldId="315"/>
            <ac:spMk id="2" creationId="{879B76FE-4126-4D3F-BEDB-4A398034CAE3}"/>
          </ac:spMkLst>
        </pc:spChg>
        <pc:spChg chg="mod">
          <ac:chgData name="Martin Chaov" userId="ab06d56f74e407a5" providerId="LiveId" clId="{6BD1F71A-6045-42BC-A516-F47E339CFC3C}" dt="2018-10-17T10:46:27.184" v="2423" actId="12789"/>
          <ac:spMkLst>
            <pc:docMk/>
            <pc:sldMk cId="871794629" sldId="315"/>
            <ac:spMk id="3" creationId="{3C09618C-7FC2-4085-B0CB-62BD98CCDDD4}"/>
          </ac:spMkLst>
        </pc:spChg>
      </pc:sldChg>
      <pc:sldChg chg="addSp delSp modSp add modTransition setBg">
        <pc:chgData name="Martin Chaov" userId="ab06d56f74e407a5" providerId="LiveId" clId="{6BD1F71A-6045-42BC-A516-F47E339CFC3C}" dt="2018-10-17T13:03:29.441" v="2541"/>
        <pc:sldMkLst>
          <pc:docMk/>
          <pc:sldMk cId="3843899946" sldId="316"/>
        </pc:sldMkLst>
        <pc:spChg chg="del mod">
          <ac:chgData name="Martin Chaov" userId="ab06d56f74e407a5" providerId="LiveId" clId="{6BD1F71A-6045-42BC-A516-F47E339CFC3C}" dt="2018-10-16T06:22:37.215" v="878" actId="478"/>
          <ac:spMkLst>
            <pc:docMk/>
            <pc:sldMk cId="3843899946" sldId="316"/>
            <ac:spMk id="2" creationId="{47CD9AD5-CEB8-4FCC-A79A-C00A30F32274}"/>
          </ac:spMkLst>
        </pc:spChg>
        <pc:spChg chg="del">
          <ac:chgData name="Martin Chaov" userId="ab06d56f74e407a5" providerId="LiveId" clId="{6BD1F71A-6045-42BC-A516-F47E339CFC3C}" dt="2018-10-16T06:22:35.440" v="877" actId="478"/>
          <ac:spMkLst>
            <pc:docMk/>
            <pc:sldMk cId="3843899946" sldId="316"/>
            <ac:spMk id="3" creationId="{8AD1EE8F-970C-47CB-B5E9-C2024B38673B}"/>
          </ac:spMkLst>
        </pc:spChg>
        <pc:spChg chg="add del mod">
          <ac:chgData name="Martin Chaov" userId="ab06d56f74e407a5" providerId="LiveId" clId="{6BD1F71A-6045-42BC-A516-F47E339CFC3C}" dt="2018-10-16T06:22:38.734" v="879" actId="478"/>
          <ac:spMkLst>
            <pc:docMk/>
            <pc:sldMk cId="3843899946" sldId="316"/>
            <ac:spMk id="5" creationId="{71A72997-A3E0-44B1-AF7F-5F4019D6F33E}"/>
          </ac:spMkLst>
        </pc:spChg>
        <pc:picChg chg="add mod">
          <ac:chgData name="Martin Chaov" userId="ab06d56f74e407a5" providerId="LiveId" clId="{6BD1F71A-6045-42BC-A516-F47E339CFC3C}" dt="2018-10-16T06:22:42.456" v="881" actId="27614"/>
          <ac:picMkLst>
            <pc:docMk/>
            <pc:sldMk cId="3843899946" sldId="316"/>
            <ac:picMk id="7" creationId="{2F90309B-951F-4241-9BD4-9FFAE8B1A747}"/>
          </ac:picMkLst>
        </pc:picChg>
      </pc:sldChg>
      <pc:sldChg chg="addSp delSp modSp add ord modTransition modAnim">
        <pc:chgData name="Martin Chaov" userId="ab06d56f74e407a5" providerId="LiveId" clId="{6BD1F71A-6045-42BC-A516-F47E339CFC3C}" dt="2018-10-17T12:58:14.156" v="2473"/>
        <pc:sldMkLst>
          <pc:docMk/>
          <pc:sldMk cId="323997134" sldId="317"/>
        </pc:sldMkLst>
        <pc:spChg chg="mod">
          <ac:chgData name="Martin Chaov" userId="ab06d56f74e407a5" providerId="LiveId" clId="{6BD1F71A-6045-42BC-A516-F47E339CFC3C}" dt="2018-10-16T09:22:13.413" v="1237" actId="20577"/>
          <ac:spMkLst>
            <pc:docMk/>
            <pc:sldMk cId="323997134" sldId="317"/>
            <ac:spMk id="2" creationId="{A91B92D0-4362-4F78-B3A3-552E8D74522C}"/>
          </ac:spMkLst>
        </pc:spChg>
        <pc:spChg chg="add del mod">
          <ac:chgData name="Martin Chaov" userId="ab06d56f74e407a5" providerId="LiveId" clId="{6BD1F71A-6045-42BC-A516-F47E339CFC3C}" dt="2018-10-16T09:21:56.168" v="1236" actId="20577"/>
          <ac:spMkLst>
            <pc:docMk/>
            <pc:sldMk cId="323997134" sldId="317"/>
            <ac:spMk id="3" creationId="{F0D3A098-BA9E-4D91-9541-B20A952DAE99}"/>
          </ac:spMkLst>
        </pc:spChg>
        <pc:picChg chg="add del">
          <ac:chgData name="Martin Chaov" userId="ab06d56f74e407a5" providerId="LiveId" clId="{6BD1F71A-6045-42BC-A516-F47E339CFC3C}" dt="2018-10-16T09:20:43.074" v="1139"/>
          <ac:picMkLst>
            <pc:docMk/>
            <pc:sldMk cId="323997134" sldId="317"/>
            <ac:picMk id="4098" creationId="{F2385EEB-A127-443F-8445-8976D9A258F7}"/>
          </ac:picMkLst>
        </pc:picChg>
      </pc:sldChg>
      <pc:sldChg chg="addSp delSp modSp add ord modTransition modAnim modNotesTx">
        <pc:chgData name="Martin Chaov" userId="ab06d56f74e407a5" providerId="LiveId" clId="{6BD1F71A-6045-42BC-A516-F47E339CFC3C}" dt="2018-10-17T12:57:56.706" v="2470"/>
        <pc:sldMkLst>
          <pc:docMk/>
          <pc:sldMk cId="3394831746" sldId="319"/>
        </pc:sldMkLst>
        <pc:spChg chg="del">
          <ac:chgData name="Martin Chaov" userId="ab06d56f74e407a5" providerId="LiveId" clId="{6BD1F71A-6045-42BC-A516-F47E339CFC3C}" dt="2018-10-16T06:22:09.806" v="875" actId="478"/>
          <ac:spMkLst>
            <pc:docMk/>
            <pc:sldMk cId="3394831746" sldId="319"/>
            <ac:spMk id="2" creationId="{3B8C4F78-7F74-48B0-837F-E4E57F25D65B}"/>
          </ac:spMkLst>
        </pc:spChg>
        <pc:spChg chg="del">
          <ac:chgData name="Martin Chaov" userId="ab06d56f74e407a5" providerId="LiveId" clId="{6BD1F71A-6045-42BC-A516-F47E339CFC3C}" dt="2018-10-16T06:22:10.750" v="876" actId="478"/>
          <ac:spMkLst>
            <pc:docMk/>
            <pc:sldMk cId="3394831746" sldId="319"/>
            <ac:spMk id="3" creationId="{A4DA9464-30CF-4711-8920-6AD8D9F9353A}"/>
          </ac:spMkLst>
        </pc:spChg>
        <pc:spChg chg="add mod">
          <ac:chgData name="Martin Chaov" userId="ab06d56f74e407a5" providerId="LiveId" clId="{6BD1F71A-6045-42BC-A516-F47E339CFC3C}" dt="2018-10-17T12:57:42.793" v="2468" actId="164"/>
          <ac:spMkLst>
            <pc:docMk/>
            <pc:sldMk cId="3394831746" sldId="319"/>
            <ac:spMk id="8" creationId="{F21D0D89-164F-4E6A-8F24-B9B1259FCF65}"/>
          </ac:spMkLst>
        </pc:spChg>
        <pc:spChg chg="add mod">
          <ac:chgData name="Martin Chaov" userId="ab06d56f74e407a5" providerId="LiveId" clId="{6BD1F71A-6045-42BC-A516-F47E339CFC3C}" dt="2018-10-17T12:57:42.793" v="2468" actId="164"/>
          <ac:spMkLst>
            <pc:docMk/>
            <pc:sldMk cId="3394831746" sldId="319"/>
            <ac:spMk id="9" creationId="{C1C2BF1A-3368-4D21-92A3-5A347695C773}"/>
          </ac:spMkLst>
        </pc:spChg>
        <pc:grpChg chg="add mod">
          <ac:chgData name="Martin Chaov" userId="ab06d56f74e407a5" providerId="LiveId" clId="{6BD1F71A-6045-42BC-A516-F47E339CFC3C}" dt="2018-10-17T12:57:42.793" v="2468" actId="164"/>
          <ac:grpSpMkLst>
            <pc:docMk/>
            <pc:sldMk cId="3394831746" sldId="319"/>
            <ac:grpSpMk id="10" creationId="{E8A6649E-FD2A-45E7-A6EB-19D84D22DF56}"/>
          </ac:grpSpMkLst>
        </pc:grpChg>
        <pc:picChg chg="add mod">
          <ac:chgData name="Martin Chaov" userId="ab06d56f74e407a5" providerId="LiveId" clId="{6BD1F71A-6045-42BC-A516-F47E339CFC3C}" dt="2018-10-16T06:34:10.173" v="958" actId="1036"/>
          <ac:picMkLst>
            <pc:docMk/>
            <pc:sldMk cId="3394831746" sldId="319"/>
            <ac:picMk id="5" creationId="{976AF6C6-BDD2-49F9-9D19-68A12D094208}"/>
          </ac:picMkLst>
        </pc:picChg>
        <pc:picChg chg="add mod">
          <ac:chgData name="Martin Chaov" userId="ab06d56f74e407a5" providerId="LiveId" clId="{6BD1F71A-6045-42BC-A516-F47E339CFC3C}" dt="2018-10-16T06:36:07.389" v="980" actId="1035"/>
          <ac:picMkLst>
            <pc:docMk/>
            <pc:sldMk cId="3394831746" sldId="319"/>
            <ac:picMk id="7" creationId="{4145DD80-3D67-4AAE-90D3-86C9705E8EC3}"/>
          </ac:picMkLst>
        </pc:picChg>
      </pc:sldChg>
      <pc:sldChg chg="addSp delSp modSp add modTransition">
        <pc:chgData name="Martin Chaov" userId="ab06d56f74e407a5" providerId="LiveId" clId="{6BD1F71A-6045-42BC-A516-F47E339CFC3C}" dt="2018-10-17T13:03:32.411" v="2542"/>
        <pc:sldMkLst>
          <pc:docMk/>
          <pc:sldMk cId="1895108121" sldId="320"/>
        </pc:sldMkLst>
        <pc:spChg chg="del">
          <ac:chgData name="Martin Chaov" userId="ab06d56f74e407a5" providerId="LiveId" clId="{6BD1F71A-6045-42BC-A516-F47E339CFC3C}" dt="2018-10-16T06:22:55.565" v="884" actId="478"/>
          <ac:spMkLst>
            <pc:docMk/>
            <pc:sldMk cId="1895108121" sldId="320"/>
            <ac:spMk id="2" creationId="{B8EEC89C-CD0D-4C94-ADAB-959354D11DF1}"/>
          </ac:spMkLst>
        </pc:spChg>
        <pc:spChg chg="del">
          <ac:chgData name="Martin Chaov" userId="ab06d56f74e407a5" providerId="LiveId" clId="{6BD1F71A-6045-42BC-A516-F47E339CFC3C}" dt="2018-10-16T06:22:56.458" v="885" actId="478"/>
          <ac:spMkLst>
            <pc:docMk/>
            <pc:sldMk cId="1895108121" sldId="320"/>
            <ac:spMk id="3" creationId="{7F9AD3F4-EDC0-43C2-82D2-C10A4410249B}"/>
          </ac:spMkLst>
        </pc:spChg>
        <pc:spChg chg="add mod ord">
          <ac:chgData name="Martin Chaov" userId="ab06d56f74e407a5" providerId="LiveId" clId="{6BD1F71A-6045-42BC-A516-F47E339CFC3C}" dt="2018-10-16T06:33:12.670" v="915" actId="14100"/>
          <ac:spMkLst>
            <pc:docMk/>
            <pc:sldMk cId="1895108121" sldId="320"/>
            <ac:spMk id="7" creationId="{BB4230A5-AEF9-4933-8432-74A484A1D707}"/>
          </ac:spMkLst>
        </pc:spChg>
        <pc:spChg chg="add mod ord">
          <ac:chgData name="Martin Chaov" userId="ab06d56f74e407a5" providerId="LiveId" clId="{6BD1F71A-6045-42BC-A516-F47E339CFC3C}" dt="2018-10-16T06:32:06.569" v="902" actId="207"/>
          <ac:spMkLst>
            <pc:docMk/>
            <pc:sldMk cId="1895108121" sldId="320"/>
            <ac:spMk id="8" creationId="{A181EBDD-9BB6-4363-99FE-265AD1446E25}"/>
          </ac:spMkLst>
        </pc:spChg>
        <pc:graphicFrameChg chg="add del mod">
          <ac:chgData name="Martin Chaov" userId="ab06d56f74e407a5" providerId="LiveId" clId="{6BD1F71A-6045-42BC-A516-F47E339CFC3C}" dt="2018-10-16T06:28:05.370" v="887" actId="478"/>
          <ac:graphicFrameMkLst>
            <pc:docMk/>
            <pc:sldMk cId="1895108121" sldId="320"/>
            <ac:graphicFrameMk id="4" creationId="{7D658F9D-B8B9-4CF0-B3DB-C4E086340EF2}"/>
          </ac:graphicFrameMkLst>
        </pc:graphicFrameChg>
        <pc:picChg chg="add mod">
          <ac:chgData name="Martin Chaov" userId="ab06d56f74e407a5" providerId="LiveId" clId="{6BD1F71A-6045-42BC-A516-F47E339CFC3C}" dt="2018-10-16T06:30:48.241" v="889" actId="27614"/>
          <ac:picMkLst>
            <pc:docMk/>
            <pc:sldMk cId="1895108121" sldId="320"/>
            <ac:picMk id="6" creationId="{BF0281D7-E447-482E-A554-9A3E4347FBE3}"/>
          </ac:picMkLst>
        </pc:picChg>
      </pc:sldChg>
      <pc:sldChg chg="addSp delSp modSp add modTransition">
        <pc:chgData name="Martin Chaov" userId="ab06d56f74e407a5" providerId="LiveId" clId="{6BD1F71A-6045-42BC-A516-F47E339CFC3C}" dt="2018-10-17T13:03:35.235" v="2543"/>
        <pc:sldMkLst>
          <pc:docMk/>
          <pc:sldMk cId="1189316587" sldId="321"/>
        </pc:sldMkLst>
        <pc:spChg chg="mod ord">
          <ac:chgData name="Martin Chaov" userId="ab06d56f74e407a5" providerId="LiveId" clId="{6BD1F71A-6045-42BC-A516-F47E339CFC3C}" dt="2018-10-16T06:33:17.107" v="916" actId="14100"/>
          <ac:spMkLst>
            <pc:docMk/>
            <pc:sldMk cId="1189316587" sldId="321"/>
            <ac:spMk id="7" creationId="{BB4230A5-AEF9-4933-8432-74A484A1D707}"/>
          </ac:spMkLst>
        </pc:spChg>
        <pc:spChg chg="mod">
          <ac:chgData name="Martin Chaov" userId="ab06d56f74e407a5" providerId="LiveId" clId="{6BD1F71A-6045-42BC-A516-F47E339CFC3C}" dt="2018-10-16T06:32:58.718" v="911" actId="1036"/>
          <ac:spMkLst>
            <pc:docMk/>
            <pc:sldMk cId="1189316587" sldId="321"/>
            <ac:spMk id="8" creationId="{A181EBDD-9BB6-4363-99FE-265AD1446E25}"/>
          </ac:spMkLst>
        </pc:spChg>
        <pc:picChg chg="add mod">
          <ac:chgData name="Martin Chaov" userId="ab06d56f74e407a5" providerId="LiveId" clId="{6BD1F71A-6045-42BC-A516-F47E339CFC3C}" dt="2018-10-16T06:32:16.837" v="906" actId="27614"/>
          <ac:picMkLst>
            <pc:docMk/>
            <pc:sldMk cId="1189316587" sldId="321"/>
            <ac:picMk id="3" creationId="{580C3079-3567-42F6-8512-CC4E7EF7A6AA}"/>
          </ac:picMkLst>
        </pc:picChg>
        <pc:picChg chg="del">
          <ac:chgData name="Martin Chaov" userId="ab06d56f74e407a5" providerId="LiveId" clId="{6BD1F71A-6045-42BC-A516-F47E339CFC3C}" dt="2018-10-16T06:32:12.370" v="904" actId="478"/>
          <ac:picMkLst>
            <pc:docMk/>
            <pc:sldMk cId="1189316587" sldId="321"/>
            <ac:picMk id="6" creationId="{BF0281D7-E447-482E-A554-9A3E4347FBE3}"/>
          </ac:picMkLst>
        </pc:picChg>
      </pc:sldChg>
      <pc:sldChg chg="addSp delSp modSp add modTransition modAnim">
        <pc:chgData name="Martin Chaov" userId="ab06d56f74e407a5" providerId="LiveId" clId="{6BD1F71A-6045-42BC-A516-F47E339CFC3C}" dt="2018-10-17T12:59:02.775" v="2482"/>
        <pc:sldMkLst>
          <pc:docMk/>
          <pc:sldMk cId="2697411799" sldId="322"/>
        </pc:sldMkLst>
        <pc:spChg chg="del">
          <ac:chgData name="Martin Chaov" userId="ab06d56f74e407a5" providerId="LiveId" clId="{6BD1F71A-6045-42BC-A516-F47E339CFC3C}" dt="2018-10-16T09:08:14.126" v="1104"/>
          <ac:spMkLst>
            <pc:docMk/>
            <pc:sldMk cId="2697411799" sldId="322"/>
            <ac:spMk id="2" creationId="{61C04C3F-9DD7-4317-AB56-907B32829970}"/>
          </ac:spMkLst>
        </pc:spChg>
        <pc:spChg chg="del">
          <ac:chgData name="Martin Chaov" userId="ab06d56f74e407a5" providerId="LiveId" clId="{6BD1F71A-6045-42BC-A516-F47E339CFC3C}" dt="2018-10-16T09:08:14.126" v="1104"/>
          <ac:spMkLst>
            <pc:docMk/>
            <pc:sldMk cId="2697411799" sldId="322"/>
            <ac:spMk id="3" creationId="{AE2150BA-565F-47DA-8401-4386BA52B284}"/>
          </ac:spMkLst>
        </pc:spChg>
        <pc:spChg chg="add del mod">
          <ac:chgData name="Martin Chaov" userId="ab06d56f74e407a5" providerId="LiveId" clId="{6BD1F71A-6045-42BC-A516-F47E339CFC3C}" dt="2018-10-16T09:24:39.530" v="1309"/>
          <ac:spMkLst>
            <pc:docMk/>
            <pc:sldMk cId="2697411799" sldId="322"/>
            <ac:spMk id="7" creationId="{9E5F8063-1EBE-4F84-801F-CE68F5F68F1B}"/>
          </ac:spMkLst>
        </pc:spChg>
        <pc:graphicFrameChg chg="add del mod">
          <ac:chgData name="Martin Chaov" userId="ab06d56f74e407a5" providerId="LiveId" clId="{6BD1F71A-6045-42BC-A516-F47E339CFC3C}" dt="2018-10-16T09:25:15.622" v="1312" actId="478"/>
          <ac:graphicFrameMkLst>
            <pc:docMk/>
            <pc:sldMk cId="2697411799" sldId="322"/>
            <ac:graphicFrameMk id="8" creationId="{7370D512-F07F-409E-9EC7-906156DFFB3B}"/>
          </ac:graphicFrameMkLst>
        </pc:graphicFrameChg>
        <pc:graphicFrameChg chg="add mod modGraphic">
          <ac:chgData name="Martin Chaov" userId="ab06d56f74e407a5" providerId="LiveId" clId="{6BD1F71A-6045-42BC-A516-F47E339CFC3C}" dt="2018-10-16T09:30:04.973" v="1439" actId="114"/>
          <ac:graphicFrameMkLst>
            <pc:docMk/>
            <pc:sldMk cId="2697411799" sldId="322"/>
            <ac:graphicFrameMk id="9" creationId="{5257D586-DFF4-46C5-88F8-0F91CA1D1086}"/>
          </ac:graphicFrameMkLst>
        </pc:graphicFrameChg>
        <pc:picChg chg="add del mod">
          <ac:chgData name="Martin Chaov" userId="ab06d56f74e407a5" providerId="LiveId" clId="{6BD1F71A-6045-42BC-A516-F47E339CFC3C}" dt="2018-10-16T09:23:46.464" v="1240" actId="478"/>
          <ac:picMkLst>
            <pc:docMk/>
            <pc:sldMk cId="2697411799" sldId="322"/>
            <ac:picMk id="4" creationId="{46DF221A-A67F-4FB6-B9DD-C32D55B874CD}"/>
          </ac:picMkLst>
        </pc:picChg>
        <pc:picChg chg="add mod">
          <ac:chgData name="Martin Chaov" userId="ab06d56f74e407a5" providerId="LiveId" clId="{6BD1F71A-6045-42BC-A516-F47E339CFC3C}" dt="2018-10-16T09:24:14.898" v="1286" actId="1036"/>
          <ac:picMkLst>
            <pc:docMk/>
            <pc:sldMk cId="2697411799" sldId="322"/>
            <ac:picMk id="6" creationId="{0330A390-A094-487D-9DB4-AF34A14B4312}"/>
          </ac:picMkLst>
        </pc:picChg>
      </pc:sldChg>
      <pc:sldChg chg="addSp delSp modSp add modTransition">
        <pc:chgData name="Martin Chaov" userId="ab06d56f74e407a5" providerId="LiveId" clId="{6BD1F71A-6045-42BC-A516-F47E339CFC3C}" dt="2018-10-17T13:03:15.933" v="2538"/>
        <pc:sldMkLst>
          <pc:docMk/>
          <pc:sldMk cId="2475099064" sldId="324"/>
        </pc:sldMkLst>
        <pc:spChg chg="mod">
          <ac:chgData name="Martin Chaov" userId="ab06d56f74e407a5" providerId="LiveId" clId="{6BD1F71A-6045-42BC-A516-F47E339CFC3C}" dt="2018-10-16T09:38:42.753" v="1629" actId="20577"/>
          <ac:spMkLst>
            <pc:docMk/>
            <pc:sldMk cId="2475099064" sldId="324"/>
            <ac:spMk id="2" creationId="{902617D5-2273-4A38-85F2-ED7420A17B16}"/>
          </ac:spMkLst>
        </pc:spChg>
        <pc:spChg chg="mod">
          <ac:chgData name="Martin Chaov" userId="ab06d56f74e407a5" providerId="LiveId" clId="{6BD1F71A-6045-42BC-A516-F47E339CFC3C}" dt="2018-10-16T09:40:07.224" v="1728" actId="20577"/>
          <ac:spMkLst>
            <pc:docMk/>
            <pc:sldMk cId="2475099064" sldId="324"/>
            <ac:spMk id="3" creationId="{42662AAF-C2D9-4482-8438-25E568F0D08E}"/>
          </ac:spMkLst>
        </pc:spChg>
        <pc:spChg chg="del">
          <ac:chgData name="Martin Chaov" userId="ab06d56f74e407a5" providerId="LiveId" clId="{6BD1F71A-6045-42BC-A516-F47E339CFC3C}" dt="2018-10-16T09:38:34.106" v="1610"/>
          <ac:spMkLst>
            <pc:docMk/>
            <pc:sldMk cId="2475099064" sldId="324"/>
            <ac:spMk id="4" creationId="{15560F10-D042-4699-B539-457EC1C4C7CB}"/>
          </ac:spMkLst>
        </pc:spChg>
        <pc:picChg chg="add mod">
          <ac:chgData name="Martin Chaov" userId="ab06d56f74e407a5" providerId="LiveId" clId="{6BD1F71A-6045-42BC-A516-F47E339CFC3C}" dt="2018-10-16T09:40:37.591" v="1730" actId="1076"/>
          <ac:picMkLst>
            <pc:docMk/>
            <pc:sldMk cId="2475099064" sldId="324"/>
            <ac:picMk id="5" creationId="{80914ED8-DCC3-4559-A4EC-1AEA40B77D9E}"/>
          </ac:picMkLst>
        </pc:picChg>
      </pc:sldChg>
      <pc:sldChg chg="addSp delSp modSp add ord modTransition modAnim">
        <pc:chgData name="Martin Chaov" userId="ab06d56f74e407a5" providerId="LiveId" clId="{6BD1F71A-6045-42BC-A516-F47E339CFC3C}" dt="2018-10-17T13:08:15.185" v="2577"/>
        <pc:sldMkLst>
          <pc:docMk/>
          <pc:sldMk cId="1266569754" sldId="326"/>
        </pc:sldMkLst>
        <pc:spChg chg="add mod topLvl">
          <ac:chgData name="Martin Chaov" userId="ab06d56f74e407a5" providerId="LiveId" clId="{6BD1F71A-6045-42BC-A516-F47E339CFC3C}" dt="2018-10-17T06:43:46.109" v="2374" actId="408"/>
          <ac:spMkLst>
            <pc:docMk/>
            <pc:sldMk cId="1266569754" sldId="326"/>
            <ac:spMk id="2" creationId="{AB24FC33-3EA8-4BD1-95D0-EA5E13D0E045}"/>
          </ac:spMkLst>
        </pc:spChg>
        <pc:spChg chg="add mod topLvl">
          <ac:chgData name="Martin Chaov" userId="ab06d56f74e407a5" providerId="LiveId" clId="{6BD1F71A-6045-42BC-A516-F47E339CFC3C}" dt="2018-10-17T06:43:46.109" v="2374" actId="408"/>
          <ac:spMkLst>
            <pc:docMk/>
            <pc:sldMk cId="1266569754" sldId="326"/>
            <ac:spMk id="3" creationId="{DBEB710D-FED5-49B3-9012-225B386F6130}"/>
          </ac:spMkLst>
        </pc:spChg>
        <pc:spChg chg="add mod topLvl">
          <ac:chgData name="Martin Chaov" userId="ab06d56f74e407a5" providerId="LiveId" clId="{6BD1F71A-6045-42BC-A516-F47E339CFC3C}" dt="2018-10-17T06:43:46.109" v="2374" actId="408"/>
          <ac:spMkLst>
            <pc:docMk/>
            <pc:sldMk cId="1266569754" sldId="326"/>
            <ac:spMk id="4" creationId="{43C8E97A-7373-43C3-9EC2-F23504008043}"/>
          </ac:spMkLst>
        </pc:spChg>
        <pc:spChg chg="add mod topLvl">
          <ac:chgData name="Martin Chaov" userId="ab06d56f74e407a5" providerId="LiveId" clId="{6BD1F71A-6045-42BC-A516-F47E339CFC3C}" dt="2018-10-17T06:43:46.109" v="2374" actId="408"/>
          <ac:spMkLst>
            <pc:docMk/>
            <pc:sldMk cId="1266569754" sldId="326"/>
            <ac:spMk id="5" creationId="{82F3BFFD-70E5-48C3-B6F9-5938B9957947}"/>
          </ac:spMkLst>
        </pc:spChg>
        <pc:spChg chg="add mod topLvl">
          <ac:chgData name="Martin Chaov" userId="ab06d56f74e407a5" providerId="LiveId" clId="{6BD1F71A-6045-42BC-A516-F47E339CFC3C}" dt="2018-10-17T06:43:46.109" v="2374" actId="408"/>
          <ac:spMkLst>
            <pc:docMk/>
            <pc:sldMk cId="1266569754" sldId="326"/>
            <ac:spMk id="6" creationId="{00FFE481-097F-4AF9-A82C-0E65117932C3}"/>
          </ac:spMkLst>
        </pc:spChg>
        <pc:spChg chg="add mod topLvl">
          <ac:chgData name="Martin Chaov" userId="ab06d56f74e407a5" providerId="LiveId" clId="{6BD1F71A-6045-42BC-A516-F47E339CFC3C}" dt="2018-10-17T13:07:44.786" v="2569" actId="165"/>
          <ac:spMkLst>
            <pc:docMk/>
            <pc:sldMk cId="1266569754" sldId="326"/>
            <ac:spMk id="7" creationId="{3B83840E-303B-4804-BA46-A31223F633BD}"/>
          </ac:spMkLst>
        </pc:spChg>
        <pc:spChg chg="add mod topLvl">
          <ac:chgData name="Martin Chaov" userId="ab06d56f74e407a5" providerId="LiveId" clId="{6BD1F71A-6045-42BC-A516-F47E339CFC3C}" dt="2018-10-17T13:07:44.786" v="2569" actId="165"/>
          <ac:spMkLst>
            <pc:docMk/>
            <pc:sldMk cId="1266569754" sldId="326"/>
            <ac:spMk id="8" creationId="{C1A5DAA1-347D-4F58-811E-F522D10E9DE1}"/>
          </ac:spMkLst>
        </pc:spChg>
        <pc:spChg chg="add mod topLvl">
          <ac:chgData name="Martin Chaov" userId="ab06d56f74e407a5" providerId="LiveId" clId="{6BD1F71A-6045-42BC-A516-F47E339CFC3C}" dt="2018-10-17T06:43:53.448" v="2375" actId="12788"/>
          <ac:spMkLst>
            <pc:docMk/>
            <pc:sldMk cId="1266569754" sldId="326"/>
            <ac:spMk id="9" creationId="{2B54CC74-785B-4A9E-914B-77D54E00E7EC}"/>
          </ac:spMkLst>
        </pc:spChg>
        <pc:spChg chg="add mod topLvl">
          <ac:chgData name="Martin Chaov" userId="ab06d56f74e407a5" providerId="LiveId" clId="{6BD1F71A-6045-42BC-A516-F47E339CFC3C}" dt="2018-10-17T06:43:46.109" v="2374" actId="408"/>
          <ac:spMkLst>
            <pc:docMk/>
            <pc:sldMk cId="1266569754" sldId="326"/>
            <ac:spMk id="10" creationId="{3664A94A-DAE3-4320-B0BE-61CA2E68475B}"/>
          </ac:spMkLst>
        </pc:spChg>
        <pc:spChg chg="add mod">
          <ac:chgData name="Martin Chaov" userId="ab06d56f74e407a5" providerId="LiveId" clId="{6BD1F71A-6045-42BC-A516-F47E339CFC3C}" dt="2018-10-17T06:44:05.472" v="2377" actId="12789"/>
          <ac:spMkLst>
            <pc:docMk/>
            <pc:sldMk cId="1266569754" sldId="326"/>
            <ac:spMk id="13" creationId="{8A1875A9-3341-4CC4-8F42-BCFF8FB2E856}"/>
          </ac:spMkLst>
        </pc:spChg>
        <pc:spChg chg="add mod">
          <ac:chgData name="Martin Chaov" userId="ab06d56f74e407a5" providerId="LiveId" clId="{6BD1F71A-6045-42BC-A516-F47E339CFC3C}" dt="2018-10-17T06:44:05.472" v="2377" actId="12789"/>
          <ac:spMkLst>
            <pc:docMk/>
            <pc:sldMk cId="1266569754" sldId="326"/>
            <ac:spMk id="14" creationId="{AE3FD5EB-7C70-4F90-895C-5CC002BA0A43}"/>
          </ac:spMkLst>
        </pc:spChg>
        <pc:grpChg chg="add del mod">
          <ac:chgData name="Martin Chaov" userId="ab06d56f74e407a5" providerId="LiveId" clId="{6BD1F71A-6045-42BC-A516-F47E339CFC3C}" dt="2018-10-17T05:42:04.321" v="2046" actId="165"/>
          <ac:grpSpMkLst>
            <pc:docMk/>
            <pc:sldMk cId="1266569754" sldId="326"/>
            <ac:grpSpMk id="11" creationId="{3CF5CA9A-F50B-4867-921F-0BE1C739289D}"/>
          </ac:grpSpMkLst>
        </pc:grpChg>
        <pc:grpChg chg="add del mod">
          <ac:chgData name="Martin Chaov" userId="ab06d56f74e407a5" providerId="LiveId" clId="{6BD1F71A-6045-42BC-A516-F47E339CFC3C}" dt="2018-10-17T13:07:44.786" v="2569" actId="165"/>
          <ac:grpSpMkLst>
            <pc:docMk/>
            <pc:sldMk cId="1266569754" sldId="326"/>
            <ac:grpSpMk id="12" creationId="{6CB51AF4-201C-444D-BBAC-BB9472D6787B}"/>
          </ac:grpSpMkLst>
        </pc:grpChg>
      </pc:sldChg>
      <pc:sldChg chg="addSp delSp modSp add ord modTransition">
        <pc:chgData name="Martin Chaov" userId="ab06d56f74e407a5" providerId="LiveId" clId="{6BD1F71A-6045-42BC-A516-F47E339CFC3C}" dt="2018-10-17T13:03:06.504" v="2536"/>
        <pc:sldMkLst>
          <pc:docMk/>
          <pc:sldMk cId="4053723185" sldId="327"/>
        </pc:sldMkLst>
        <pc:spChg chg="mod">
          <ac:chgData name="Martin Chaov" userId="ab06d56f74e407a5" providerId="LiveId" clId="{6BD1F71A-6045-42BC-A516-F47E339CFC3C}" dt="2018-10-17T04:39:26.478" v="1996" actId="20577"/>
          <ac:spMkLst>
            <pc:docMk/>
            <pc:sldMk cId="4053723185" sldId="327"/>
            <ac:spMk id="2" creationId="{E3C7280E-D847-4B7F-AB44-556510E6E381}"/>
          </ac:spMkLst>
        </pc:spChg>
        <pc:spChg chg="del">
          <ac:chgData name="Martin Chaov" userId="ab06d56f74e407a5" providerId="LiveId" clId="{6BD1F71A-6045-42BC-A516-F47E339CFC3C}" dt="2018-10-17T04:42:43.973" v="1997"/>
          <ac:spMkLst>
            <pc:docMk/>
            <pc:sldMk cId="4053723185" sldId="327"/>
            <ac:spMk id="3" creationId="{E8682DEC-1B1E-403D-868B-479D2235F348}"/>
          </ac:spMkLst>
        </pc:spChg>
        <pc:spChg chg="add del mod">
          <ac:chgData name="Martin Chaov" userId="ab06d56f74e407a5" providerId="LiveId" clId="{6BD1F71A-6045-42BC-A516-F47E339CFC3C}" dt="2018-10-17T04:43:07.999" v="2001"/>
          <ac:spMkLst>
            <pc:docMk/>
            <pc:sldMk cId="4053723185" sldId="327"/>
            <ac:spMk id="6" creationId="{5E8CA656-5881-43D0-89B1-EABE18FC7AC5}"/>
          </ac:spMkLst>
        </pc:spChg>
        <pc:picChg chg="add del mod">
          <ac:chgData name="Martin Chaov" userId="ab06d56f74e407a5" providerId="LiveId" clId="{6BD1F71A-6045-42BC-A516-F47E339CFC3C}" dt="2018-10-17T04:42:45.797" v="1998" actId="478"/>
          <ac:picMkLst>
            <pc:docMk/>
            <pc:sldMk cId="4053723185" sldId="327"/>
            <ac:picMk id="4" creationId="{33934AED-48FD-4CCA-8D14-14BF951303A9}"/>
          </ac:picMkLst>
        </pc:picChg>
        <pc:picChg chg="add del">
          <ac:chgData name="Martin Chaov" userId="ab06d56f74e407a5" providerId="LiveId" clId="{6BD1F71A-6045-42BC-A516-F47E339CFC3C}" dt="2018-10-17T04:43:07.028" v="2000" actId="478"/>
          <ac:picMkLst>
            <pc:docMk/>
            <pc:sldMk cId="4053723185" sldId="327"/>
            <ac:picMk id="7" creationId="{BE03DFFF-2A7D-498D-ADB6-6034266A9978}"/>
          </ac:picMkLst>
        </pc:picChg>
        <pc:picChg chg="add mod">
          <ac:chgData name="Martin Chaov" userId="ab06d56f74e407a5" providerId="LiveId" clId="{6BD1F71A-6045-42BC-A516-F47E339CFC3C}" dt="2018-10-17T04:43:10.828" v="2002" actId="14100"/>
          <ac:picMkLst>
            <pc:docMk/>
            <pc:sldMk cId="4053723185" sldId="327"/>
            <ac:picMk id="8" creationId="{27EC57A3-EDBD-437C-8795-B35E7375B72A}"/>
          </ac:picMkLst>
        </pc:picChg>
      </pc:sldChg>
      <pc:sldChg chg="addSp delSp modSp add modTransition setBg">
        <pc:chgData name="Martin Chaov" userId="ab06d56f74e407a5" providerId="LiveId" clId="{6BD1F71A-6045-42BC-A516-F47E339CFC3C}" dt="2018-10-17T04:51:55.622" v="2029" actId="20577"/>
        <pc:sldMkLst>
          <pc:docMk/>
          <pc:sldMk cId="2167714009" sldId="328"/>
        </pc:sldMkLst>
        <pc:spChg chg="mod">
          <ac:chgData name="Martin Chaov" userId="ab06d56f74e407a5" providerId="LiveId" clId="{6BD1F71A-6045-42BC-A516-F47E339CFC3C}" dt="2018-10-17T04:51:55.622" v="2029" actId="20577"/>
          <ac:spMkLst>
            <pc:docMk/>
            <pc:sldMk cId="2167714009" sldId="328"/>
            <ac:spMk id="2" creationId="{ABA00390-4ABC-4232-9194-563642A03AE6}"/>
          </ac:spMkLst>
        </pc:spChg>
        <pc:picChg chg="add mod">
          <ac:chgData name="Martin Chaov" userId="ab06d56f74e407a5" providerId="LiveId" clId="{6BD1F71A-6045-42BC-A516-F47E339CFC3C}" dt="2018-10-17T04:51:10.275" v="2023" actId="1038"/>
          <ac:picMkLst>
            <pc:docMk/>
            <pc:sldMk cId="2167714009" sldId="328"/>
            <ac:picMk id="3" creationId="{67F176AB-C2B3-414C-8BEB-51521DB6AE0D}"/>
          </ac:picMkLst>
        </pc:picChg>
        <pc:picChg chg="del">
          <ac:chgData name="Martin Chaov" userId="ab06d56f74e407a5" providerId="LiveId" clId="{6BD1F71A-6045-42BC-A516-F47E339CFC3C}" dt="2018-10-17T04:50:49.715" v="2011" actId="478"/>
          <ac:picMkLst>
            <pc:docMk/>
            <pc:sldMk cId="2167714009" sldId="328"/>
            <ac:picMk id="7" creationId="{974EAF23-B864-4AAA-BC6A-3F323ECAA439}"/>
          </ac:picMkLst>
        </pc:picChg>
      </pc:sldChg>
      <pc:sldChg chg="addSp delSp modSp add modTransition">
        <pc:chgData name="Martin Chaov" userId="ab06d56f74e407a5" providerId="LiveId" clId="{6BD1F71A-6045-42BC-A516-F47E339CFC3C}" dt="2018-10-17T13:02:39.068" v="2532"/>
        <pc:sldMkLst>
          <pc:docMk/>
          <pc:sldMk cId="2345972258" sldId="329"/>
        </pc:sldMkLst>
        <pc:spChg chg="del">
          <ac:chgData name="Martin Chaov" userId="ab06d56f74e407a5" providerId="LiveId" clId="{6BD1F71A-6045-42BC-A516-F47E339CFC3C}" dt="2018-10-17T06:06:57.941" v="2309" actId="478"/>
          <ac:spMkLst>
            <pc:docMk/>
            <pc:sldMk cId="2345972258" sldId="329"/>
            <ac:spMk id="2" creationId="{CA801A77-97F0-4BEF-BE5D-C304202D3C53}"/>
          </ac:spMkLst>
        </pc:spChg>
        <pc:spChg chg="del">
          <ac:chgData name="Martin Chaov" userId="ab06d56f74e407a5" providerId="LiveId" clId="{6BD1F71A-6045-42BC-A516-F47E339CFC3C}" dt="2018-10-17T06:06:58.673" v="2310" actId="478"/>
          <ac:spMkLst>
            <pc:docMk/>
            <pc:sldMk cId="2345972258" sldId="329"/>
            <ac:spMk id="3" creationId="{1C712930-DF8E-4318-B47C-7727B259EB5D}"/>
          </ac:spMkLst>
        </pc:spChg>
        <pc:picChg chg="add mod">
          <ac:chgData name="Martin Chaov" userId="ab06d56f74e407a5" providerId="LiveId" clId="{6BD1F71A-6045-42BC-A516-F47E339CFC3C}" dt="2018-10-17T06:10:43.096" v="2318" actId="1035"/>
          <ac:picMkLst>
            <pc:docMk/>
            <pc:sldMk cId="2345972258" sldId="329"/>
            <ac:picMk id="4" creationId="{D1E44BCC-E2BF-4A7B-9B64-8ABC3773C7A5}"/>
          </ac:picMkLst>
        </pc:picChg>
      </pc:sldChg>
      <pc:sldChg chg="addSp delSp modSp add modTransition">
        <pc:chgData name="Martin Chaov" userId="ab06d56f74e407a5" providerId="LiveId" clId="{6BD1F71A-6045-42BC-A516-F47E339CFC3C}" dt="2018-10-17T13:03:25.901" v="2540"/>
        <pc:sldMkLst>
          <pc:docMk/>
          <pc:sldMk cId="737985853" sldId="330"/>
        </pc:sldMkLst>
        <pc:spChg chg="add del">
          <ac:chgData name="Martin Chaov" userId="ab06d56f74e407a5" providerId="LiveId" clId="{6BD1F71A-6045-42BC-A516-F47E339CFC3C}" dt="2018-10-17T10:43:21.219" v="2397" actId="478"/>
          <ac:spMkLst>
            <pc:docMk/>
            <pc:sldMk cId="737985853" sldId="330"/>
            <ac:spMk id="2" creationId="{B3E183F6-F59C-4EC8-8A81-FF132D9211A0}"/>
          </ac:spMkLst>
        </pc:spChg>
        <pc:picChg chg="add mod">
          <ac:chgData name="Martin Chaov" userId="ab06d56f74e407a5" providerId="LiveId" clId="{6BD1F71A-6045-42BC-A516-F47E339CFC3C}" dt="2018-10-17T10:43:27.661" v="2399" actId="14100"/>
          <ac:picMkLst>
            <pc:docMk/>
            <pc:sldMk cId="737985853" sldId="330"/>
            <ac:picMk id="5122" creationId="{D226A4C4-48A5-4474-939F-3DDA58272347}"/>
          </ac:picMkLst>
        </pc:picChg>
      </pc:sldChg>
      <pc:sldChg chg="addSp modSp add modTransition modAnim">
        <pc:chgData name="Martin Chaov" userId="ab06d56f74e407a5" providerId="LiveId" clId="{6BD1F71A-6045-42BC-A516-F47E339CFC3C}" dt="2018-10-17T13:06:24.230" v="2567"/>
        <pc:sldMkLst>
          <pc:docMk/>
          <pc:sldMk cId="881683755" sldId="334"/>
        </pc:sldMkLst>
        <pc:spChg chg="mod">
          <ac:chgData name="Martin Chaov" userId="ab06d56f74e407a5" providerId="LiveId" clId="{6BD1F71A-6045-42BC-A516-F47E339CFC3C}" dt="2018-10-17T13:05:48.035" v="2560" actId="164"/>
          <ac:spMkLst>
            <pc:docMk/>
            <pc:sldMk cId="881683755" sldId="334"/>
            <ac:spMk id="23" creationId="{9ACA69A7-4246-4758-BF8D-5A4F0831D290}"/>
          </ac:spMkLst>
        </pc:spChg>
        <pc:spChg chg="mod">
          <ac:chgData name="Martin Chaov" userId="ab06d56f74e407a5" providerId="LiveId" clId="{6BD1F71A-6045-42BC-A516-F47E339CFC3C}" dt="2018-10-17T13:05:46.308" v="2559" actId="164"/>
          <ac:spMkLst>
            <pc:docMk/>
            <pc:sldMk cId="881683755" sldId="334"/>
            <ac:spMk id="24" creationId="{8714D785-AD68-450C-86B9-DB474999D5AB}"/>
          </ac:spMkLst>
        </pc:spChg>
        <pc:spChg chg="mod">
          <ac:chgData name="Martin Chaov" userId="ab06d56f74e407a5" providerId="LiveId" clId="{6BD1F71A-6045-42BC-A516-F47E339CFC3C}" dt="2018-10-17T13:05:43.459" v="2558" actId="164"/>
          <ac:spMkLst>
            <pc:docMk/>
            <pc:sldMk cId="881683755" sldId="334"/>
            <ac:spMk id="25" creationId="{137CDBDC-728E-43CC-B13E-9FDEF7A85AF4}"/>
          </ac:spMkLst>
        </pc:spChg>
        <pc:spChg chg="mod">
          <ac:chgData name="Martin Chaov" userId="ab06d56f74e407a5" providerId="LiveId" clId="{6BD1F71A-6045-42BC-A516-F47E339CFC3C}" dt="2018-10-17T13:05:41.921" v="2557" actId="164"/>
          <ac:spMkLst>
            <pc:docMk/>
            <pc:sldMk cId="881683755" sldId="334"/>
            <ac:spMk id="26" creationId="{4295EAE8-46D7-4F5E-BC59-FD466F505DE9}"/>
          </ac:spMkLst>
        </pc:spChg>
        <pc:spChg chg="mod">
          <ac:chgData name="Martin Chaov" userId="ab06d56f74e407a5" providerId="LiveId" clId="{6BD1F71A-6045-42BC-A516-F47E339CFC3C}" dt="2018-10-17T13:01:58.533" v="2522" actId="164"/>
          <ac:spMkLst>
            <pc:docMk/>
            <pc:sldMk cId="881683755" sldId="334"/>
            <ac:spMk id="27" creationId="{32A40FF2-2895-4C35-924B-FB5F9CEA93DC}"/>
          </ac:spMkLst>
        </pc:spChg>
        <pc:grpChg chg="add mod">
          <ac:chgData name="Martin Chaov" userId="ab06d56f74e407a5" providerId="LiveId" clId="{6BD1F71A-6045-42BC-A516-F47E339CFC3C}" dt="2018-10-17T13:01:58.533" v="2522" actId="164"/>
          <ac:grpSpMkLst>
            <pc:docMk/>
            <pc:sldMk cId="881683755" sldId="334"/>
            <ac:grpSpMk id="2" creationId="{42DCEA70-DE38-447F-A20D-5C376A1EA66B}"/>
          </ac:grpSpMkLst>
        </pc:grpChg>
        <pc:grpChg chg="add mod">
          <ac:chgData name="Martin Chaov" userId="ab06d56f74e407a5" providerId="LiveId" clId="{6BD1F71A-6045-42BC-A516-F47E339CFC3C}" dt="2018-10-17T13:05:41.921" v="2557" actId="164"/>
          <ac:grpSpMkLst>
            <pc:docMk/>
            <pc:sldMk cId="881683755" sldId="334"/>
            <ac:grpSpMk id="3" creationId="{15BF842D-49D5-4939-9E6F-2037F3904038}"/>
          </ac:grpSpMkLst>
        </pc:grpChg>
        <pc:grpChg chg="add mod">
          <ac:chgData name="Martin Chaov" userId="ab06d56f74e407a5" providerId="LiveId" clId="{6BD1F71A-6045-42BC-A516-F47E339CFC3C}" dt="2018-10-17T13:05:43.459" v="2558" actId="164"/>
          <ac:grpSpMkLst>
            <pc:docMk/>
            <pc:sldMk cId="881683755" sldId="334"/>
            <ac:grpSpMk id="4" creationId="{AFCA21C1-21E2-4AC5-9E4A-7893C4E0CC40}"/>
          </ac:grpSpMkLst>
        </pc:grpChg>
        <pc:grpChg chg="add mod">
          <ac:chgData name="Martin Chaov" userId="ab06d56f74e407a5" providerId="LiveId" clId="{6BD1F71A-6045-42BC-A516-F47E339CFC3C}" dt="2018-10-17T13:05:46.308" v="2559" actId="164"/>
          <ac:grpSpMkLst>
            <pc:docMk/>
            <pc:sldMk cId="881683755" sldId="334"/>
            <ac:grpSpMk id="5" creationId="{CD17EB43-F5D1-451D-8E16-91FE978B6599}"/>
          </ac:grpSpMkLst>
        </pc:grpChg>
        <pc:grpChg chg="add mod">
          <ac:chgData name="Martin Chaov" userId="ab06d56f74e407a5" providerId="LiveId" clId="{6BD1F71A-6045-42BC-A516-F47E339CFC3C}" dt="2018-10-17T13:05:48.035" v="2560" actId="164"/>
          <ac:grpSpMkLst>
            <pc:docMk/>
            <pc:sldMk cId="881683755" sldId="334"/>
            <ac:grpSpMk id="6" creationId="{64FF00F5-604E-473B-8446-BC5E00A3BA74}"/>
          </ac:grpSpMkLst>
        </pc:grpChg>
        <pc:picChg chg="mod">
          <ac:chgData name="Martin Chaov" userId="ab06d56f74e407a5" providerId="LiveId" clId="{6BD1F71A-6045-42BC-A516-F47E339CFC3C}" dt="2018-10-17T13:05:48.035" v="2560" actId="164"/>
          <ac:picMkLst>
            <pc:docMk/>
            <pc:sldMk cId="881683755" sldId="334"/>
            <ac:picMk id="13" creationId="{41D97A78-224E-4839-9E8C-56AEEF9A45E1}"/>
          </ac:picMkLst>
        </pc:picChg>
        <pc:picChg chg="mod">
          <ac:chgData name="Martin Chaov" userId="ab06d56f74e407a5" providerId="LiveId" clId="{6BD1F71A-6045-42BC-A516-F47E339CFC3C}" dt="2018-10-17T13:05:46.308" v="2559" actId="164"/>
          <ac:picMkLst>
            <pc:docMk/>
            <pc:sldMk cId="881683755" sldId="334"/>
            <ac:picMk id="15" creationId="{CD30F410-D735-4F34-938B-690D134ADE29}"/>
          </ac:picMkLst>
        </pc:picChg>
        <pc:picChg chg="mod">
          <ac:chgData name="Martin Chaov" userId="ab06d56f74e407a5" providerId="LiveId" clId="{6BD1F71A-6045-42BC-A516-F47E339CFC3C}" dt="2018-10-17T13:05:43.459" v="2558" actId="164"/>
          <ac:picMkLst>
            <pc:docMk/>
            <pc:sldMk cId="881683755" sldId="334"/>
            <ac:picMk id="17" creationId="{1684CB9A-79C9-4725-86EE-F00758B9FA3E}"/>
          </ac:picMkLst>
        </pc:picChg>
        <pc:picChg chg="mod">
          <ac:chgData name="Martin Chaov" userId="ab06d56f74e407a5" providerId="LiveId" clId="{6BD1F71A-6045-42BC-A516-F47E339CFC3C}" dt="2018-10-17T13:05:41.921" v="2557" actId="164"/>
          <ac:picMkLst>
            <pc:docMk/>
            <pc:sldMk cId="881683755" sldId="334"/>
            <ac:picMk id="19" creationId="{6B2DEE1F-98B1-4759-8761-5F809AC3FBD6}"/>
          </ac:picMkLst>
        </pc:picChg>
        <pc:picChg chg="mod">
          <ac:chgData name="Martin Chaov" userId="ab06d56f74e407a5" providerId="LiveId" clId="{6BD1F71A-6045-42BC-A516-F47E339CFC3C}" dt="2018-10-17T13:01:58.533" v="2522" actId="164"/>
          <ac:picMkLst>
            <pc:docMk/>
            <pc:sldMk cId="881683755" sldId="334"/>
            <ac:picMk id="21" creationId="{6FCBAFEF-A2B2-4B2C-9EE4-07E88344AD81}"/>
          </ac:picMkLst>
        </pc:picChg>
      </pc:sldChg>
    </pc:docChg>
  </pc:docChgLst>
  <pc:docChgLst>
    <pc:chgData name="Martin Chaov" userId="ab06d56f74e407a5" providerId="LiveId" clId="{B1A09119-D873-410C-89AC-94B03F05DAFE}"/>
    <pc:docChg chg="undo custSel addSld delSld modSld sldOrd">
      <pc:chgData name="Martin Chaov" userId="ab06d56f74e407a5" providerId="LiveId" clId="{B1A09119-D873-410C-89AC-94B03F05DAFE}" dt="2018-11-16T11:46:43.943" v="744" actId="5793"/>
      <pc:docMkLst>
        <pc:docMk/>
      </pc:docMkLst>
      <pc:sldChg chg="modSp">
        <pc:chgData name="Martin Chaov" userId="ab06d56f74e407a5" providerId="LiveId" clId="{B1A09119-D873-410C-89AC-94B03F05DAFE}" dt="2018-11-15T09:36:19.990" v="553" actId="20577"/>
        <pc:sldMkLst>
          <pc:docMk/>
          <pc:sldMk cId="2457308792" sldId="299"/>
        </pc:sldMkLst>
        <pc:spChg chg="mod">
          <ac:chgData name="Martin Chaov" userId="ab06d56f74e407a5" providerId="LiveId" clId="{B1A09119-D873-410C-89AC-94B03F05DAFE}" dt="2018-11-15T09:36:19.990" v="553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modSp modAnim">
        <pc:chgData name="Martin Chaov" userId="ab06d56f74e407a5" providerId="LiveId" clId="{B1A09119-D873-410C-89AC-94B03F05DAFE}" dt="2018-11-16T11:42:16.202" v="679" actId="20577"/>
        <pc:sldMkLst>
          <pc:docMk/>
          <pc:sldMk cId="410082188" sldId="307"/>
        </pc:sldMkLst>
        <pc:spChg chg="mod">
          <ac:chgData name="Martin Chaov" userId="ab06d56f74e407a5" providerId="LiveId" clId="{B1A09119-D873-410C-89AC-94B03F05DAFE}" dt="2018-11-16T11:42:16.202" v="679" actId="20577"/>
          <ac:spMkLst>
            <pc:docMk/>
            <pc:sldMk cId="410082188" sldId="307"/>
            <ac:spMk id="3" creationId="{647ED4F9-9F93-4BE5-BB93-A0C6D78145F9}"/>
          </ac:spMkLst>
        </pc:spChg>
      </pc:sldChg>
      <pc:sldChg chg="modSp modAnim">
        <pc:chgData name="Martin Chaov" userId="ab06d56f74e407a5" providerId="LiveId" clId="{B1A09119-D873-410C-89AC-94B03F05DAFE}" dt="2018-11-15T11:52:32.062" v="668" actId="20577"/>
        <pc:sldMkLst>
          <pc:docMk/>
          <pc:sldMk cId="2714038956" sldId="309"/>
        </pc:sldMkLst>
        <pc:spChg chg="mod">
          <ac:chgData name="Martin Chaov" userId="ab06d56f74e407a5" providerId="LiveId" clId="{B1A09119-D873-410C-89AC-94B03F05DAFE}" dt="2018-11-15T11:52:32.062" v="668" actId="20577"/>
          <ac:spMkLst>
            <pc:docMk/>
            <pc:sldMk cId="2714038956" sldId="309"/>
            <ac:spMk id="3" creationId="{993466AA-91C9-4791-B977-23AB4C50E994}"/>
          </ac:spMkLst>
        </pc:spChg>
      </pc:sldChg>
      <pc:sldChg chg="addSp delSp modSp modNotesTx">
        <pc:chgData name="Martin Chaov" userId="ab06d56f74e407a5" providerId="LiveId" clId="{B1A09119-D873-410C-89AC-94B03F05DAFE}" dt="2018-11-15T09:25:29.621" v="521" actId="12789"/>
        <pc:sldMkLst>
          <pc:docMk/>
          <pc:sldMk cId="871794629" sldId="315"/>
        </pc:sldMkLst>
        <pc:spChg chg="del">
          <ac:chgData name="Martin Chaov" userId="ab06d56f74e407a5" providerId="LiveId" clId="{B1A09119-D873-410C-89AC-94B03F05DAFE}" dt="2018-11-15T09:25:15.731" v="513" actId="478"/>
          <ac:spMkLst>
            <pc:docMk/>
            <pc:sldMk cId="871794629" sldId="315"/>
            <ac:spMk id="2" creationId="{879B76FE-4126-4D3F-BEDB-4A398034CAE3}"/>
          </ac:spMkLst>
        </pc:spChg>
        <pc:spChg chg="mod">
          <ac:chgData name="Martin Chaov" userId="ab06d56f74e407a5" providerId="LiveId" clId="{B1A09119-D873-410C-89AC-94B03F05DAFE}" dt="2018-11-15T09:25:09.865" v="512" actId="14100"/>
          <ac:spMkLst>
            <pc:docMk/>
            <pc:sldMk cId="871794629" sldId="315"/>
            <ac:spMk id="3" creationId="{3C09618C-7FC2-4085-B0CB-62BD98CCDDD4}"/>
          </ac:spMkLst>
        </pc:spChg>
        <pc:spChg chg="add del mod">
          <ac:chgData name="Martin Chaov" userId="ab06d56f74e407a5" providerId="LiveId" clId="{B1A09119-D873-410C-89AC-94B03F05DAFE}" dt="2018-11-15T09:25:19.239" v="518" actId="478"/>
          <ac:spMkLst>
            <pc:docMk/>
            <pc:sldMk cId="871794629" sldId="315"/>
            <ac:spMk id="7" creationId="{9BF627E8-CDAF-41F2-9B3D-6B7C0BBE027E}"/>
          </ac:spMkLst>
        </pc:spChg>
        <pc:picChg chg="add mod">
          <ac:chgData name="Martin Chaov" userId="ab06d56f74e407a5" providerId="LiveId" clId="{B1A09119-D873-410C-89AC-94B03F05DAFE}" dt="2018-11-15T09:25:29.621" v="521" actId="12789"/>
          <ac:picMkLst>
            <pc:docMk/>
            <pc:sldMk cId="871794629" sldId="315"/>
            <ac:picMk id="5" creationId="{1340B227-4873-4A69-B733-BA4141C6D0BC}"/>
          </ac:picMkLst>
        </pc:picChg>
      </pc:sldChg>
      <pc:sldChg chg="modNotesTx">
        <pc:chgData name="Martin Chaov" userId="ab06d56f74e407a5" providerId="LiveId" clId="{B1A09119-D873-410C-89AC-94B03F05DAFE}" dt="2018-11-15T09:18:06.042" v="422" actId="20577"/>
        <pc:sldMkLst>
          <pc:docMk/>
          <pc:sldMk cId="3843899946" sldId="316"/>
        </pc:sldMkLst>
      </pc:sldChg>
      <pc:sldChg chg="addSp delSp modSp modTransition modNotesTx">
        <pc:chgData name="Martin Chaov" userId="ab06d56f74e407a5" providerId="LiveId" clId="{B1A09119-D873-410C-89AC-94B03F05DAFE}" dt="2018-11-16T11:46:08.426" v="720" actId="5793"/>
        <pc:sldMkLst>
          <pc:docMk/>
          <pc:sldMk cId="2345972258" sldId="329"/>
        </pc:sldMkLst>
        <pc:graphicFrameChg chg="add mod">
          <ac:chgData name="Martin Chaov" userId="ab06d56f74e407a5" providerId="LiveId" clId="{B1A09119-D873-410C-89AC-94B03F05DAFE}" dt="2018-11-15T09:42:59.991" v="574" actId="20577"/>
          <ac:graphicFrameMkLst>
            <pc:docMk/>
            <pc:sldMk cId="2345972258" sldId="329"/>
            <ac:graphicFrameMk id="2" creationId="{A1A4A0B6-2FBE-4961-A246-7BE9CC36BBCD}"/>
          </ac:graphicFrameMkLst>
        </pc:graphicFrameChg>
        <pc:picChg chg="del">
          <ac:chgData name="Martin Chaov" userId="ab06d56f74e407a5" providerId="LiveId" clId="{B1A09119-D873-410C-89AC-94B03F05DAFE}" dt="2018-11-15T09:42:57.897" v="573" actId="478"/>
          <ac:picMkLst>
            <pc:docMk/>
            <pc:sldMk cId="2345972258" sldId="329"/>
            <ac:picMk id="4" creationId="{D1E44BCC-E2BF-4A7B-9B64-8ABC3773C7A5}"/>
          </ac:picMkLst>
        </pc:picChg>
      </pc:sldChg>
      <pc:sldChg chg="modNotesTx">
        <pc:chgData name="Martin Chaov" userId="ab06d56f74e407a5" providerId="LiveId" clId="{B1A09119-D873-410C-89AC-94B03F05DAFE}" dt="2018-11-15T09:18:00.877" v="407" actId="5793"/>
        <pc:sldMkLst>
          <pc:docMk/>
          <pc:sldMk cId="737985853" sldId="330"/>
        </pc:sldMkLst>
      </pc:sldChg>
      <pc:sldChg chg="addSp delSp modSp add mod ord modTransition">
        <pc:chgData name="Martin Chaov" userId="ab06d56f74e407a5" providerId="LiveId" clId="{B1A09119-D873-410C-89AC-94B03F05DAFE}" dt="2018-11-16T11:46:27.110" v="724" actId="5793"/>
        <pc:sldMkLst>
          <pc:docMk/>
          <pc:sldMk cId="2278108457" sldId="336"/>
        </pc:sldMkLst>
        <pc:spChg chg="add mod">
          <ac:chgData name="Martin Chaov" userId="ab06d56f74e407a5" providerId="LiveId" clId="{B1A09119-D873-410C-89AC-94B03F05DAFE}" dt="2018-11-15T07:57:37.443" v="65" actId="20577"/>
          <ac:spMkLst>
            <pc:docMk/>
            <pc:sldMk cId="2278108457" sldId="336"/>
            <ac:spMk id="2" creationId="{503BD737-AF3C-4E18-812A-844866F52E2F}"/>
          </ac:spMkLst>
        </pc:spChg>
        <pc:spChg chg="add mod">
          <ac:chgData name="Martin Chaov" userId="ab06d56f74e407a5" providerId="LiveId" clId="{B1A09119-D873-410C-89AC-94B03F05DAFE}" dt="2018-11-15T07:58:01.959" v="73" actId="20577"/>
          <ac:spMkLst>
            <pc:docMk/>
            <pc:sldMk cId="2278108457" sldId="336"/>
            <ac:spMk id="3" creationId="{28A2FC83-E3DC-4EE5-B1E1-CA76CC308F88}"/>
          </ac:spMkLst>
        </pc:spChg>
        <pc:graphicFrameChg chg="add del mod">
          <ac:chgData name="Martin Chaov" userId="ab06d56f74e407a5" providerId="LiveId" clId="{B1A09119-D873-410C-89AC-94B03F05DAFE}" dt="2018-11-15T09:16:14.287" v="319" actId="478"/>
          <ac:graphicFrameMkLst>
            <pc:docMk/>
            <pc:sldMk cId="2278108457" sldId="336"/>
            <ac:graphicFrameMk id="6" creationId="{FC23E66C-5C04-4EF0-8342-80BC4D9894EC}"/>
          </ac:graphicFrameMkLst>
        </pc:graphicFrameChg>
      </pc:sldChg>
      <pc:sldChg chg="addSp delSp modSp add mod ord modTransition">
        <pc:chgData name="Martin Chaov" userId="ab06d56f74e407a5" providerId="LiveId" clId="{B1A09119-D873-410C-89AC-94B03F05DAFE}" dt="2018-11-16T11:46:30.820" v="725" actId="5793"/>
        <pc:sldMkLst>
          <pc:docMk/>
          <pc:sldMk cId="2589456841" sldId="337"/>
        </pc:sldMkLst>
        <pc:spChg chg="del">
          <ac:chgData name="Martin Chaov" userId="ab06d56f74e407a5" providerId="LiveId" clId="{B1A09119-D873-410C-89AC-94B03F05DAFE}" dt="2018-11-15T08:02:43.349" v="119" actId="20577"/>
          <ac:spMkLst>
            <pc:docMk/>
            <pc:sldMk cId="2589456841" sldId="337"/>
            <ac:spMk id="2" creationId="{BA07C7D8-0786-463D-9C71-F2B63B87177D}"/>
          </ac:spMkLst>
        </pc:spChg>
        <pc:spChg chg="del">
          <ac:chgData name="Martin Chaov" userId="ab06d56f74e407a5" providerId="LiveId" clId="{B1A09119-D873-410C-89AC-94B03F05DAFE}" dt="2018-11-15T08:02:43.349" v="119" actId="20577"/>
          <ac:spMkLst>
            <pc:docMk/>
            <pc:sldMk cId="2589456841" sldId="337"/>
            <ac:spMk id="3" creationId="{F3165391-824B-4BDD-920E-B6DFED547816}"/>
          </ac:spMkLst>
        </pc:spChg>
        <pc:graphicFrameChg chg="add del mod">
          <ac:chgData name="Martin Chaov" userId="ab06d56f74e407a5" providerId="LiveId" clId="{B1A09119-D873-410C-89AC-94B03F05DAFE}" dt="2018-11-15T08:04:51.658" v="201" actId="478"/>
          <ac:graphicFrameMkLst>
            <pc:docMk/>
            <pc:sldMk cId="2589456841" sldId="337"/>
            <ac:graphicFrameMk id="4" creationId="{513D5E99-8F0A-495C-A7CA-CAF9CAFD1EAB}"/>
          </ac:graphicFrameMkLst>
        </pc:graphicFrameChg>
        <pc:graphicFrameChg chg="add mod">
          <ac:chgData name="Martin Chaov" userId="ab06d56f74e407a5" providerId="LiveId" clId="{B1A09119-D873-410C-89AC-94B03F05DAFE}" dt="2018-11-15T08:08:39.068" v="318" actId="404"/>
          <ac:graphicFrameMkLst>
            <pc:docMk/>
            <pc:sldMk cId="2589456841" sldId="337"/>
            <ac:graphicFrameMk id="7" creationId="{0ABD9409-AAAB-4173-8CBC-58189AC13A07}"/>
          </ac:graphicFrameMkLst>
        </pc:graphicFrameChg>
      </pc:sldChg>
      <pc:sldChg chg="addSp delSp modSp add modTransition modNotesTx">
        <pc:chgData name="Martin Chaov" userId="ab06d56f74e407a5" providerId="LiveId" clId="{B1A09119-D873-410C-89AC-94B03F05DAFE}" dt="2018-11-16T11:46:08.426" v="720" actId="5793"/>
        <pc:sldMkLst>
          <pc:docMk/>
          <pc:sldMk cId="2461381927" sldId="338"/>
        </pc:sldMkLst>
        <pc:spChg chg="del">
          <ac:chgData name="Martin Chaov" userId="ab06d56f74e407a5" providerId="LiveId" clId="{B1A09119-D873-410C-89AC-94B03F05DAFE}" dt="2018-11-15T09:40:26.440" v="571" actId="12789"/>
          <ac:spMkLst>
            <pc:docMk/>
            <pc:sldMk cId="2461381927" sldId="338"/>
            <ac:spMk id="2" creationId="{85512355-EA33-42F1-ACC7-71C9EB9C0D50}"/>
          </ac:spMkLst>
        </pc:spChg>
        <pc:spChg chg="del">
          <ac:chgData name="Martin Chaov" userId="ab06d56f74e407a5" providerId="LiveId" clId="{B1A09119-D873-410C-89AC-94B03F05DAFE}" dt="2018-11-15T09:40:26.440" v="571" actId="12789"/>
          <ac:spMkLst>
            <pc:docMk/>
            <pc:sldMk cId="2461381927" sldId="338"/>
            <ac:spMk id="3" creationId="{79BDF52E-D740-46D4-8CA3-1D60C5D5AB0D}"/>
          </ac:spMkLst>
        </pc:spChg>
        <pc:graphicFrameChg chg="add del mod">
          <ac:chgData name="Martin Chaov" userId="ab06d56f74e407a5" providerId="LiveId" clId="{B1A09119-D873-410C-89AC-94B03F05DAFE}" dt="2018-11-15T09:50:19.205" v="587" actId="478"/>
          <ac:graphicFrameMkLst>
            <pc:docMk/>
            <pc:sldMk cId="2461381927" sldId="338"/>
            <ac:graphicFrameMk id="4" creationId="{90DA7321-6EBA-48DB-8B39-3FB66979FC29}"/>
          </ac:graphicFrameMkLst>
        </pc:graphicFrameChg>
        <pc:graphicFrameChg chg="add mod">
          <ac:chgData name="Martin Chaov" userId="ab06d56f74e407a5" providerId="LiveId" clId="{B1A09119-D873-410C-89AC-94B03F05DAFE}" dt="2018-11-15T09:57:34.856" v="636" actId="12789"/>
          <ac:graphicFrameMkLst>
            <pc:docMk/>
            <pc:sldMk cId="2461381927" sldId="338"/>
            <ac:graphicFrameMk id="5" creationId="{E6498BD4-0B89-4C50-9AD2-1720C26375CE}"/>
          </ac:graphicFrameMkLst>
        </pc:graphicFrameChg>
      </pc:sldChg>
      <pc:sldChg chg="addSp del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3533643089" sldId="339"/>
        </pc:sldMkLst>
        <pc:spChg chg="del">
          <ac:chgData name="Martin Chaov" userId="ab06d56f74e407a5" providerId="LiveId" clId="{B1A09119-D873-410C-89AC-94B03F05DAFE}" dt="2018-11-15T09:45:12.655" v="576" actId="20577"/>
          <ac:spMkLst>
            <pc:docMk/>
            <pc:sldMk cId="3533643089" sldId="339"/>
            <ac:spMk id="2" creationId="{BF2528BF-A5A5-415F-B47D-DCB82443C184}"/>
          </ac:spMkLst>
        </pc:spChg>
        <pc:spChg chg="del">
          <ac:chgData name="Martin Chaov" userId="ab06d56f74e407a5" providerId="LiveId" clId="{B1A09119-D873-410C-89AC-94B03F05DAFE}" dt="2018-11-15T09:45:12.655" v="576" actId="20577"/>
          <ac:spMkLst>
            <pc:docMk/>
            <pc:sldMk cId="3533643089" sldId="339"/>
            <ac:spMk id="3" creationId="{4C56D7CC-3DBC-4D92-A006-6BE1940725FF}"/>
          </ac:spMkLst>
        </pc:spChg>
        <pc:graphicFrameChg chg="add mod">
          <ac:chgData name="Martin Chaov" userId="ab06d56f74e407a5" providerId="LiveId" clId="{B1A09119-D873-410C-89AC-94B03F05DAFE}" dt="2018-11-15T09:45:23.468" v="578" actId="20577"/>
          <ac:graphicFrameMkLst>
            <pc:docMk/>
            <pc:sldMk cId="3533643089" sldId="339"/>
            <ac:graphicFrameMk id="4" creationId="{8EE35EE9-168C-472D-922E-01B46D1B5902}"/>
          </ac:graphicFrameMkLst>
        </pc:graphicFrameChg>
      </pc:sldChg>
      <pc:sldChg chg="add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798954388" sldId="340"/>
        </pc:sldMkLst>
        <pc:graphicFrameChg chg="add mod">
          <ac:chgData name="Martin Chaov" userId="ab06d56f74e407a5" providerId="LiveId" clId="{B1A09119-D873-410C-89AC-94B03F05DAFE}" dt="2018-11-15T09:45:30.720" v="580" actId="20577"/>
          <ac:graphicFrameMkLst>
            <pc:docMk/>
            <pc:sldMk cId="798954388" sldId="340"/>
            <ac:graphicFrameMk id="2" creationId="{704EBC60-A9E4-4F94-B3A7-C203D6942912}"/>
          </ac:graphicFrameMkLst>
        </pc:graphicFrameChg>
      </pc:sldChg>
      <pc:sldChg chg="add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1370488287" sldId="341"/>
        </pc:sldMkLst>
        <pc:graphicFrameChg chg="add mod">
          <ac:chgData name="Martin Chaov" userId="ab06d56f74e407a5" providerId="LiveId" clId="{B1A09119-D873-410C-89AC-94B03F05DAFE}" dt="2018-11-15T09:45:39.366" v="581" actId="20577"/>
          <ac:graphicFrameMkLst>
            <pc:docMk/>
            <pc:sldMk cId="1370488287" sldId="341"/>
            <ac:graphicFrameMk id="2" creationId="{1C017BDD-D32C-47CA-B617-276A5650F686}"/>
          </ac:graphicFrameMkLst>
        </pc:graphicFrameChg>
      </pc:sldChg>
      <pc:sldChg chg="addSp modSp add mod modTransition setBg modNotesTx">
        <pc:chgData name="Martin Chaov" userId="ab06d56f74e407a5" providerId="LiveId" clId="{B1A09119-D873-410C-89AC-94B03F05DAFE}" dt="2018-11-16T11:46:08.426" v="720" actId="5793"/>
        <pc:sldMkLst>
          <pc:docMk/>
          <pc:sldMk cId="2653090470" sldId="342"/>
        </pc:sldMkLst>
        <pc:picChg chg="add mod">
          <ac:chgData name="Martin Chaov" userId="ab06d56f74e407a5" providerId="LiveId" clId="{B1A09119-D873-410C-89AC-94B03F05DAFE}" dt="2018-11-15T09:47:35.654" v="586" actId="26606"/>
          <ac:picMkLst>
            <pc:docMk/>
            <pc:sldMk cId="2653090470" sldId="342"/>
            <ac:picMk id="2" creationId="{01154B62-CA19-4E37-BA99-71262607E24B}"/>
          </ac:picMkLst>
        </pc:picChg>
      </pc:sldChg>
      <pc:sldChg chg="addSp del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378359748" sldId="343"/>
        </pc:sldMkLst>
        <pc:graphicFrameChg chg="add del mod">
          <ac:chgData name="Martin Chaov" userId="ab06d56f74e407a5" providerId="LiveId" clId="{B1A09119-D873-410C-89AC-94B03F05DAFE}" dt="2018-11-15T09:53:06.714" v="610" actId="478"/>
          <ac:graphicFrameMkLst>
            <pc:docMk/>
            <pc:sldMk cId="378359748" sldId="343"/>
            <ac:graphicFrameMk id="2" creationId="{FBC0B0B9-8A42-414C-9270-E9CC125495FD}"/>
          </ac:graphicFrameMkLst>
        </pc:graphicFrameChg>
        <pc:graphicFrameChg chg="add mod">
          <ac:chgData name="Martin Chaov" userId="ab06d56f74e407a5" providerId="LiveId" clId="{B1A09119-D873-410C-89AC-94B03F05DAFE}" dt="2018-11-15T09:57:41.185" v="638" actId="12789"/>
          <ac:graphicFrameMkLst>
            <pc:docMk/>
            <pc:sldMk cId="378359748" sldId="343"/>
            <ac:graphicFrameMk id="3" creationId="{DBFE7977-E1E6-4880-8C9B-5653D4669F01}"/>
          </ac:graphicFrameMkLst>
        </pc:graphicFrameChg>
      </pc:sldChg>
      <pc:sldChg chg="add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2735719936" sldId="344"/>
        </pc:sldMkLst>
        <pc:graphicFrameChg chg="add mod">
          <ac:chgData name="Martin Chaov" userId="ab06d56f74e407a5" providerId="LiveId" clId="{B1A09119-D873-410C-89AC-94B03F05DAFE}" dt="2018-11-15T09:57:47.894" v="640" actId="12789"/>
          <ac:graphicFrameMkLst>
            <pc:docMk/>
            <pc:sldMk cId="2735719936" sldId="344"/>
            <ac:graphicFrameMk id="2" creationId="{12A79232-DF3C-46E6-BEE8-7D15C5084050}"/>
          </ac:graphicFrameMkLst>
        </pc:graphicFrameChg>
      </pc:sldChg>
      <pc:sldChg chg="addSp del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3817216923" sldId="345"/>
        </pc:sldMkLst>
        <pc:graphicFrameChg chg="add del mod">
          <ac:chgData name="Martin Chaov" userId="ab06d56f74e407a5" providerId="LiveId" clId="{B1A09119-D873-410C-89AC-94B03F05DAFE}" dt="2018-11-15T09:55:57.199" v="622" actId="478"/>
          <ac:graphicFrameMkLst>
            <pc:docMk/>
            <pc:sldMk cId="3817216923" sldId="345"/>
            <ac:graphicFrameMk id="2" creationId="{5C634C20-1876-436F-A28B-CBC38A1E8706}"/>
          </ac:graphicFrameMkLst>
        </pc:graphicFrameChg>
        <pc:graphicFrameChg chg="add mod">
          <ac:chgData name="Martin Chaov" userId="ab06d56f74e407a5" providerId="LiveId" clId="{B1A09119-D873-410C-89AC-94B03F05DAFE}" dt="2018-11-15T09:56:41.251" v="625" actId="14100"/>
          <ac:graphicFrameMkLst>
            <pc:docMk/>
            <pc:sldMk cId="3817216923" sldId="345"/>
            <ac:graphicFrameMk id="3" creationId="{2FF5F4BB-E891-47E8-A886-D3614235B102}"/>
          </ac:graphicFrameMkLst>
        </pc:graphicFrameChg>
      </pc:sldChg>
      <pc:sldChg chg="addSp del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1337397789" sldId="346"/>
        </pc:sldMkLst>
        <pc:graphicFrameChg chg="add del mod">
          <ac:chgData name="Martin Chaov" userId="ab06d56f74e407a5" providerId="LiveId" clId="{B1A09119-D873-410C-89AC-94B03F05DAFE}" dt="2018-11-15T09:55:33.459" v="620" actId="14100"/>
          <ac:graphicFrameMkLst>
            <pc:docMk/>
            <pc:sldMk cId="1337397789" sldId="346"/>
            <ac:graphicFrameMk id="3" creationId="{0A5A4AC4-956F-4ACF-9DBE-00E2A07D5C11}"/>
          </ac:graphicFrameMkLst>
        </pc:graphicFrameChg>
        <pc:graphicFrameChg chg="add mod">
          <ac:chgData name="Martin Chaov" userId="ab06d56f74e407a5" providerId="LiveId" clId="{B1A09119-D873-410C-89AC-94B03F05DAFE}" dt="2018-11-15T09:57:00.231" v="628" actId="14100"/>
          <ac:graphicFrameMkLst>
            <pc:docMk/>
            <pc:sldMk cId="1337397789" sldId="346"/>
            <ac:graphicFrameMk id="4" creationId="{5DD7899D-0FAC-4B65-9D9E-E0F1DAF7C8F6}"/>
          </ac:graphicFrameMkLst>
        </pc:graphicFrameChg>
        <pc:picChg chg="add del">
          <ac:chgData name="Martin Chaov" userId="ab06d56f74e407a5" providerId="LiveId" clId="{B1A09119-D873-410C-89AC-94B03F05DAFE}" dt="2018-11-15T09:55:04.691" v="618" actId="14100"/>
          <ac:picMkLst>
            <pc:docMk/>
            <pc:sldMk cId="1337397789" sldId="346"/>
            <ac:picMk id="2" creationId="{C1914132-AD94-4608-8D2C-26FEF8980DE4}"/>
          </ac:picMkLst>
        </pc:picChg>
      </pc:sldChg>
      <pc:sldChg chg="addSp delSp modSp add modTransition">
        <pc:chgData name="Martin Chaov" userId="ab06d56f74e407a5" providerId="LiveId" clId="{B1A09119-D873-410C-89AC-94B03F05DAFE}" dt="2018-11-16T11:46:08.426" v="720" actId="5793"/>
        <pc:sldMkLst>
          <pc:docMk/>
          <pc:sldMk cId="3296789537" sldId="347"/>
        </pc:sldMkLst>
        <pc:spChg chg="del">
          <ac:chgData name="Martin Chaov" userId="ab06d56f74e407a5" providerId="LiveId" clId="{B1A09119-D873-410C-89AC-94B03F05DAFE}" dt="2018-11-16T11:45:21.264" v="681" actId="5793"/>
          <ac:spMkLst>
            <pc:docMk/>
            <pc:sldMk cId="3296789537" sldId="347"/>
            <ac:spMk id="2" creationId="{85D384D0-1D94-40BD-83C2-DE59859A5964}"/>
          </ac:spMkLst>
        </pc:spChg>
        <pc:spChg chg="del">
          <ac:chgData name="Martin Chaov" userId="ab06d56f74e407a5" providerId="LiveId" clId="{B1A09119-D873-410C-89AC-94B03F05DAFE}" dt="2018-11-16T11:45:21.264" v="681" actId="5793"/>
          <ac:spMkLst>
            <pc:docMk/>
            <pc:sldMk cId="3296789537" sldId="347"/>
            <ac:spMk id="3" creationId="{37B4E6FF-9DB0-4045-9879-74A4AC97DA59}"/>
          </ac:spMkLst>
        </pc:spChg>
        <pc:spChg chg="add mod">
          <ac:chgData name="Martin Chaov" userId="ab06d56f74e407a5" providerId="LiveId" clId="{B1A09119-D873-410C-89AC-94B03F05DAFE}" dt="2018-11-16T11:45:38.855" v="707" actId="20577"/>
          <ac:spMkLst>
            <pc:docMk/>
            <pc:sldMk cId="3296789537" sldId="347"/>
            <ac:spMk id="4" creationId="{DD3E5ED9-D54B-4E0F-AE45-2B889F7253AC}"/>
          </ac:spMkLst>
        </pc:spChg>
        <pc:spChg chg="add del mod">
          <ac:chgData name="Martin Chaov" userId="ab06d56f74e407a5" providerId="LiveId" clId="{B1A09119-D873-410C-89AC-94B03F05DAFE}" dt="2018-11-16T11:45:27.721" v="695" actId="478"/>
          <ac:spMkLst>
            <pc:docMk/>
            <pc:sldMk cId="3296789537" sldId="347"/>
            <ac:spMk id="5" creationId="{ADB8FF4D-4BD9-47E4-80BD-2ACBFA6382A1}"/>
          </ac:spMkLst>
        </pc:spChg>
      </pc:sldChg>
      <pc:sldChg chg="modSp add ord modTransition">
        <pc:chgData name="Martin Chaov" userId="ab06d56f74e407a5" providerId="LiveId" clId="{B1A09119-D873-410C-89AC-94B03F05DAFE}" dt="2018-11-16T11:46:08.426" v="720" actId="5793"/>
        <pc:sldMkLst>
          <pc:docMk/>
          <pc:sldMk cId="398827447" sldId="348"/>
        </pc:sldMkLst>
        <pc:spChg chg="mod">
          <ac:chgData name="Martin Chaov" userId="ab06d56f74e407a5" providerId="LiveId" clId="{B1A09119-D873-410C-89AC-94B03F05DAFE}" dt="2018-11-16T11:45:46.345" v="719" actId="20577"/>
          <ac:spMkLst>
            <pc:docMk/>
            <pc:sldMk cId="398827447" sldId="348"/>
            <ac:spMk id="4" creationId="{DD3E5ED9-D54B-4E0F-AE45-2B889F7253AC}"/>
          </ac:spMkLst>
        </pc:spChg>
      </pc:sldChg>
      <pc:sldChg chg="add del">
        <pc:chgData name="Martin Chaov" userId="ab06d56f74e407a5" providerId="LiveId" clId="{B1A09119-D873-410C-89AC-94B03F05DAFE}" dt="2018-11-16T11:46:23.964" v="723" actId="2696"/>
        <pc:sldMkLst>
          <pc:docMk/>
          <pc:sldMk cId="4102073956" sldId="349"/>
        </pc:sldMkLst>
      </pc:sldChg>
      <pc:sldChg chg="modSp add modTransition">
        <pc:chgData name="Martin Chaov" userId="ab06d56f74e407a5" providerId="LiveId" clId="{B1A09119-D873-410C-89AC-94B03F05DAFE}" dt="2018-11-16T11:46:43.943" v="744" actId="5793"/>
        <pc:sldMkLst>
          <pc:docMk/>
          <pc:sldMk cId="1586006088" sldId="350"/>
        </pc:sldMkLst>
        <pc:spChg chg="mod">
          <ac:chgData name="Martin Chaov" userId="ab06d56f74e407a5" providerId="LiveId" clId="{B1A09119-D873-410C-89AC-94B03F05DAFE}" dt="2018-11-16T11:46:43.943" v="744" actId="5793"/>
          <ac:spMkLst>
            <pc:docMk/>
            <pc:sldMk cId="1586006088" sldId="350"/>
            <ac:spMk id="4" creationId="{DD3E5ED9-D54B-4E0F-AE45-2B889F7253AC}"/>
          </ac:spMkLst>
        </pc:spChg>
      </pc:sldChg>
    </pc:docChg>
  </pc:docChgLst>
  <pc:docChgLst>
    <pc:chgData name="Martin Chaov" userId="ab06d56f74e407a5" providerId="LiveId" clId="{DC5D2032-C957-4C67-982D-91D210BBD197}"/>
    <pc:docChg chg="custSel addSld modSld">
      <pc:chgData name="Martin Chaov" userId="ab06d56f74e407a5" providerId="LiveId" clId="{DC5D2032-C957-4C67-982D-91D210BBD197}" dt="2018-11-17T11:43:45.367" v="32" actId="20577"/>
      <pc:docMkLst>
        <pc:docMk/>
      </pc:docMkLst>
      <pc:sldChg chg="modNotesTx">
        <pc:chgData name="Martin Chaov" userId="ab06d56f74e407a5" providerId="LiveId" clId="{DC5D2032-C957-4C67-982D-91D210BBD197}" dt="2018-11-17T11:43:45.367" v="32" actId="20577"/>
        <pc:sldMkLst>
          <pc:docMk/>
          <pc:sldMk cId="3058994924" sldId="314"/>
        </pc:sldMkLst>
      </pc:sldChg>
      <pc:sldChg chg="addSp delSp modSp add modTransition modAnim">
        <pc:chgData name="Martin Chaov" userId="ab06d56f74e407a5" providerId="LiveId" clId="{DC5D2032-C957-4C67-982D-91D210BBD197}" dt="2018-10-17T14:19:44.924" v="13"/>
        <pc:sldMkLst>
          <pc:docMk/>
          <pc:sldMk cId="2124720576" sldId="335"/>
        </pc:sldMkLst>
        <pc:spChg chg="del">
          <ac:chgData name="Martin Chaov" userId="ab06d56f74e407a5" providerId="LiveId" clId="{DC5D2032-C957-4C67-982D-91D210BBD197}" dt="2018-10-17T14:18:58.093" v="1"/>
          <ac:spMkLst>
            <pc:docMk/>
            <pc:sldMk cId="2124720576" sldId="335"/>
            <ac:spMk id="2" creationId="{31D277F3-5D1F-47E6-A8FA-056661A318BD}"/>
          </ac:spMkLst>
        </pc:spChg>
        <pc:spChg chg="del">
          <ac:chgData name="Martin Chaov" userId="ab06d56f74e407a5" providerId="LiveId" clId="{DC5D2032-C957-4C67-982D-91D210BBD197}" dt="2018-10-17T14:18:58.093" v="1"/>
          <ac:spMkLst>
            <pc:docMk/>
            <pc:sldMk cId="2124720576" sldId="335"/>
            <ac:spMk id="3" creationId="{26A87168-5741-4F0C-99C8-19170E3936E2}"/>
          </ac:spMkLst>
        </pc:spChg>
        <pc:spChg chg="add mod ord">
          <ac:chgData name="Martin Chaov" userId="ab06d56f74e407a5" providerId="LiveId" clId="{DC5D2032-C957-4C67-982D-91D210BBD197}" dt="2018-10-17T14:19:32.146" v="11" actId="167"/>
          <ac:spMkLst>
            <pc:docMk/>
            <pc:sldMk cId="2124720576" sldId="335"/>
            <ac:spMk id="5" creationId="{D2256010-5AD9-4F37-B286-E2966BAF970B}"/>
          </ac:spMkLst>
        </pc:spChg>
        <pc:picChg chg="add mod">
          <ac:chgData name="Martin Chaov" userId="ab06d56f74e407a5" providerId="LiveId" clId="{DC5D2032-C957-4C67-982D-91D210BBD197}" dt="2018-10-17T14:19:06.980" v="5" actId="12789"/>
          <ac:picMkLst>
            <pc:docMk/>
            <pc:sldMk cId="2124720576" sldId="335"/>
            <ac:picMk id="4" creationId="{5A6EC61B-04AB-4CF4-9629-ABF89A6C6EE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/>
              <a:t>A tale of CDNs and ISPs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CDN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Alicloud</c:v>
                </c:pt>
                <c:pt idx="1">
                  <c:v>AWS</c:v>
                </c:pt>
                <c:pt idx="2">
                  <c:v>China Mobile</c:v>
                </c:pt>
                <c:pt idx="3">
                  <c:v>China Telecom</c:v>
                </c:pt>
                <c:pt idx="4">
                  <c:v>China Unicorn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2090</c:v>
                </c:pt>
                <c:pt idx="1">
                  <c:v>764</c:v>
                </c:pt>
                <c:pt idx="2">
                  <c:v>2059</c:v>
                </c:pt>
                <c:pt idx="3">
                  <c:v>3085</c:v>
                </c:pt>
                <c:pt idx="4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93-4DC1-9801-18AD6738BF3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CDN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Alicloud</c:v>
                </c:pt>
                <c:pt idx="1">
                  <c:v>AWS</c:v>
                </c:pt>
                <c:pt idx="2">
                  <c:v>China Mobile</c:v>
                </c:pt>
                <c:pt idx="3">
                  <c:v>China Telecom</c:v>
                </c:pt>
                <c:pt idx="4">
                  <c:v>China Unicorn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1800</c:v>
                </c:pt>
                <c:pt idx="1">
                  <c:v>14852</c:v>
                </c:pt>
                <c:pt idx="2">
                  <c:v>2503</c:v>
                </c:pt>
                <c:pt idx="3">
                  <c:v>2743</c:v>
                </c:pt>
                <c:pt idx="4">
                  <c:v>722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93-4DC1-9801-18AD6738BF3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CDN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Alicloud</c:v>
                </c:pt>
                <c:pt idx="1">
                  <c:v>AWS</c:v>
                </c:pt>
                <c:pt idx="2">
                  <c:v>China Mobile</c:v>
                </c:pt>
                <c:pt idx="3">
                  <c:v>China Telecom</c:v>
                </c:pt>
                <c:pt idx="4">
                  <c:v>China Unicorn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1795</c:v>
                </c:pt>
                <c:pt idx="1">
                  <c:v>6141</c:v>
                </c:pt>
                <c:pt idx="2">
                  <c:v>2035</c:v>
                </c:pt>
                <c:pt idx="3">
                  <c:v>1866</c:v>
                </c:pt>
                <c:pt idx="4">
                  <c:v>1145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93-4DC1-9801-18AD6738BF3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CDN 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Alicloud</c:v>
                </c:pt>
                <c:pt idx="1">
                  <c:v>AWS</c:v>
                </c:pt>
                <c:pt idx="2">
                  <c:v>China Mobile</c:v>
                </c:pt>
                <c:pt idx="3">
                  <c:v>China Telecom</c:v>
                </c:pt>
                <c:pt idx="4">
                  <c:v>China Unicorn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6141</c:v>
                </c:pt>
                <c:pt idx="1">
                  <c:v>3491</c:v>
                </c:pt>
                <c:pt idx="2">
                  <c:v>1674</c:v>
                </c:pt>
                <c:pt idx="3">
                  <c:v>2088</c:v>
                </c:pt>
                <c:pt idx="4">
                  <c:v>1542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93-4DC1-9801-18AD6738BF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1221872"/>
        <c:axId val="861222528"/>
      </c:barChart>
      <c:catAx>
        <c:axId val="8612218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222528"/>
        <c:crosses val="autoZero"/>
        <c:auto val="1"/>
        <c:lblAlgn val="ctr"/>
        <c:lblOffset val="100"/>
        <c:noMultiLvlLbl val="0"/>
      </c:catAx>
      <c:valAx>
        <c:axId val="861222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2218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4496986001749774"/>
          <c:y val="0.94658986604726492"/>
          <c:w val="0.30939632545931761"/>
          <c:h val="5.26297285927704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bg1">
                  <a:lumMod val="6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</p:txBody>
      </p:sp>
    </p:spTree>
    <p:extLst>
      <p:ext uri="{BB962C8B-B14F-4D97-AF65-F5344CB8AC3E}">
        <p14:creationId xmlns:p14="http://schemas.microsoft.com/office/powerpoint/2010/main" val="3415529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</p:spTree>
    <p:extLst>
      <p:ext uri="{BB962C8B-B14F-4D97-AF65-F5344CB8AC3E}">
        <p14:creationId xmlns:p14="http://schemas.microsoft.com/office/powerpoint/2010/main" val="1192055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Catchpoint</a:t>
            </a:r>
          </a:p>
        </p:txBody>
      </p:sp>
    </p:spTree>
    <p:extLst>
      <p:ext uri="{BB962C8B-B14F-4D97-AF65-F5344CB8AC3E}">
        <p14:creationId xmlns:p14="http://schemas.microsoft.com/office/powerpoint/2010/main" val="1803833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63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4474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Pitfalls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0451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 is hard … all of these metrics are numbers … so …</a:t>
            </a:r>
          </a:p>
        </p:txBody>
      </p:sp>
    </p:spTree>
    <p:extLst>
      <p:ext uri="{BB962C8B-B14F-4D97-AF65-F5344CB8AC3E}">
        <p14:creationId xmlns:p14="http://schemas.microsoft.com/office/powerpoint/2010/main" val="5213094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Browser support</a:t>
            </a:r>
          </a:p>
        </p:txBody>
      </p:sp>
    </p:spTree>
    <p:extLst>
      <p:ext uri="{BB962C8B-B14F-4D97-AF65-F5344CB8AC3E}">
        <p14:creationId xmlns:p14="http://schemas.microsoft.com/office/powerpoint/2010/main" val="28345260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13872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is why I am going to skip it. There are challenges there! However, we usually have full access to the hardware and monitoring it is not so complicated.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Also you can run the entire application on your machine and do profiling and so 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31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FE Developers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BE Developers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Real hardcore programmers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xD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Who else?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9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site loads in 20sec. … fix it!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It all starts with a simple issue ... in my case a few million dollar issue :)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Fix the performance of the web application...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74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My site loads in 20sec. … fix it!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It all starts with a simple issue ... in my case a few million dollar issue :)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Fix the performance of the web application...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708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Most of the developer have been there.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On general we are doing few different tests on our software before release and during it's version life cycle.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Sanity, Smoke, Regression ... etc.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Pen tests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Performance tests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Stress tests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Then we release ... and production bugs start to appear :D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21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tested my app and it loads in X.XX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09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did the page become interactive?</a:t>
            </a:r>
          </a:p>
        </p:txBody>
      </p:sp>
    </p:spTree>
    <p:extLst>
      <p:ext uri="{BB962C8B-B14F-4D97-AF65-F5344CB8AC3E}">
        <p14:creationId xmlns:p14="http://schemas.microsoft.com/office/powerpoint/2010/main" val="558181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 we start?</a:t>
            </a:r>
          </a:p>
        </p:txBody>
      </p:sp>
    </p:spTree>
    <p:extLst>
      <p:ext uri="{BB962C8B-B14F-4D97-AF65-F5344CB8AC3E}">
        <p14:creationId xmlns:p14="http://schemas.microsoft.com/office/powerpoint/2010/main" val="1007577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3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11/17/2018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1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wmf"/><Relationship Id="rId4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8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c@sbtech.com" TargetMode="External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hyperlink" Target="https://github.com/mchao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Client side performance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30A390-A094-487D-9DB4-AF34A14B4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6203"/>
            <a:ext cx="15238095" cy="1015873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257D586-DFF4-46C5-88F8-0F91CA1D10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089692"/>
              </p:ext>
            </p:extLst>
          </p:nvPr>
        </p:nvGraphicFramePr>
        <p:xfrm>
          <a:off x="15592925" y="2152852"/>
          <a:ext cx="6489033" cy="37145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3011">
                  <a:extLst>
                    <a:ext uri="{9D8B030D-6E8A-4147-A177-3AD203B41FA5}">
                      <a16:colId xmlns:a16="http://schemas.microsoft.com/office/drawing/2014/main" val="3657665124"/>
                    </a:ext>
                  </a:extLst>
                </a:gridCol>
                <a:gridCol w="2163011">
                  <a:extLst>
                    <a:ext uri="{9D8B030D-6E8A-4147-A177-3AD203B41FA5}">
                      <a16:colId xmlns:a16="http://schemas.microsoft.com/office/drawing/2014/main" val="1662688422"/>
                    </a:ext>
                  </a:extLst>
                </a:gridCol>
                <a:gridCol w="2163011">
                  <a:extLst>
                    <a:ext uri="{9D8B030D-6E8A-4147-A177-3AD203B41FA5}">
                      <a16:colId xmlns:a16="http://schemas.microsoft.com/office/drawing/2014/main" val="60648707"/>
                    </a:ext>
                  </a:extLst>
                </a:gridCol>
              </a:tblGrid>
              <a:tr h="92863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Desktop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Mobile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397861"/>
                  </a:ext>
                </a:extLst>
              </a:tr>
              <a:tr h="928637"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/>
                        <a:t>05.2011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101.6</a:t>
                      </a:r>
                      <a:r>
                        <a:rPr lang="en-US" sz="3200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52.4</a:t>
                      </a:r>
                      <a:r>
                        <a:rPr lang="en-US" sz="3200" i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0821228"/>
                  </a:ext>
                </a:extLst>
              </a:tr>
              <a:tr h="928637">
                <a:tc>
                  <a:txBody>
                    <a:bodyPr/>
                    <a:lstStyle/>
                    <a:p>
                      <a:pPr algn="ctr"/>
                      <a:r>
                        <a:rPr lang="en-US" sz="3200" i="1" dirty="0"/>
                        <a:t>10.2018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/>
                        <a:t>415.6</a:t>
                      </a:r>
                      <a:r>
                        <a:rPr lang="en-US" sz="3200" i="1" dirty="0"/>
                        <a:t>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i="1" dirty="0"/>
                        <a:t>372.4</a:t>
                      </a:r>
                      <a:r>
                        <a:rPr lang="en-US" sz="3200" i="1" dirty="0"/>
                        <a:t> 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7126560"/>
                  </a:ext>
                </a:extLst>
              </a:tr>
              <a:tr h="928637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Delta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369.1% ^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C00000"/>
                          </a:solidFill>
                        </a:rPr>
                        <a:t>610.7% ^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4369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741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4FF00F5-604E-473B-8446-BC5E00A3BA74}"/>
              </a:ext>
            </a:extLst>
          </p:cNvPr>
          <p:cNvGrpSpPr/>
          <p:nvPr/>
        </p:nvGrpSpPr>
        <p:grpSpPr>
          <a:xfrm>
            <a:off x="1474960" y="1119694"/>
            <a:ext cx="3377778" cy="8570267"/>
            <a:chOff x="1474960" y="1119694"/>
            <a:chExt cx="3377778" cy="85702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1D97A78-224E-4839-9E8C-56AEEF9A4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960" y="1119694"/>
              <a:ext cx="3377778" cy="67682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ACA69A7-4246-4758-BF8D-5A4F0831D290}"/>
                </a:ext>
              </a:extLst>
            </p:cNvPr>
            <p:cNvSpPr txBox="1"/>
            <p:nvPr/>
          </p:nvSpPr>
          <p:spPr>
            <a:xfrm>
              <a:off x="2375011" y="8982075"/>
              <a:ext cx="157767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Start…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D17EB43-F5D1-451D-8E16-91FE978B6599}"/>
              </a:ext>
            </a:extLst>
          </p:cNvPr>
          <p:cNvGrpSpPr/>
          <p:nvPr/>
        </p:nvGrpSpPr>
        <p:grpSpPr>
          <a:xfrm>
            <a:off x="5608036" y="1119694"/>
            <a:ext cx="3377778" cy="9185820"/>
            <a:chOff x="5608036" y="1119694"/>
            <a:chExt cx="3377778" cy="918582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30F410-D735-4F34-938B-690D134ADE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8036" y="1119694"/>
              <a:ext cx="3377778" cy="676825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714D785-AD68-450C-86B9-DB474999D5AB}"/>
                </a:ext>
              </a:extLst>
            </p:cNvPr>
            <p:cNvSpPr txBox="1"/>
            <p:nvPr/>
          </p:nvSpPr>
          <p:spPr>
            <a:xfrm>
              <a:off x="6670793" y="8982075"/>
              <a:ext cx="125226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  <a:p>
              <a:r>
                <a:rPr lang="en-US" dirty="0"/>
                <a:t>Paint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A21C1-21E2-4AC5-9E4A-7893C4E0CC40}"/>
              </a:ext>
            </a:extLst>
          </p:cNvPr>
          <p:cNvGrpSpPr/>
          <p:nvPr/>
        </p:nvGrpSpPr>
        <p:grpSpPr>
          <a:xfrm>
            <a:off x="9741112" y="1119694"/>
            <a:ext cx="3377778" cy="9185820"/>
            <a:chOff x="9741112" y="1119694"/>
            <a:chExt cx="3377778" cy="9185820"/>
          </a:xfrm>
        </p:grpSpPr>
        <p:pic>
          <p:nvPicPr>
            <p:cNvPr id="17" name="Picture 16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1684CB9A-79C9-4725-86EE-F00758B9F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1112" y="1119694"/>
              <a:ext cx="3377778" cy="676825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37CDBDC-728E-43CC-B13E-9FDEF7A85AF4}"/>
                </a:ext>
              </a:extLst>
            </p:cNvPr>
            <p:cNvSpPr txBox="1"/>
            <p:nvPr/>
          </p:nvSpPr>
          <p:spPr>
            <a:xfrm>
              <a:off x="10225185" y="8982075"/>
              <a:ext cx="240963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  <a:p>
              <a:r>
                <a:rPr lang="en-US" dirty="0" err="1"/>
                <a:t>Contentful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5BF842D-49D5-4939-9E6F-2037F3904038}"/>
              </a:ext>
            </a:extLst>
          </p:cNvPr>
          <p:cNvGrpSpPr/>
          <p:nvPr/>
        </p:nvGrpSpPr>
        <p:grpSpPr>
          <a:xfrm>
            <a:off x="13874188" y="1119694"/>
            <a:ext cx="3377778" cy="9185820"/>
            <a:chOff x="13874188" y="1119694"/>
            <a:chExt cx="3377778" cy="9185820"/>
          </a:xfrm>
        </p:grpSpPr>
        <p:pic>
          <p:nvPicPr>
            <p:cNvPr id="19" name="Picture 18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6B2DEE1F-98B1-4759-8761-5F809AC3F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74188" y="1119694"/>
              <a:ext cx="3377778" cy="676825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295EAE8-46D7-4F5E-BC59-FD466F505DE9}"/>
                </a:ext>
              </a:extLst>
            </p:cNvPr>
            <p:cNvSpPr txBox="1"/>
            <p:nvPr/>
          </p:nvSpPr>
          <p:spPr>
            <a:xfrm>
              <a:off x="14280515" y="8982075"/>
              <a:ext cx="2565126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First</a:t>
              </a:r>
            </a:p>
            <a:p>
              <a:r>
                <a:rPr lang="en-US" dirty="0"/>
                <a:t>Meaningful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2DCEA70-DE38-447F-A20D-5C376A1EA66B}"/>
              </a:ext>
            </a:extLst>
          </p:cNvPr>
          <p:cNvGrpSpPr/>
          <p:nvPr/>
        </p:nvGrpSpPr>
        <p:grpSpPr>
          <a:xfrm>
            <a:off x="18007262" y="1119694"/>
            <a:ext cx="3377778" cy="9185820"/>
            <a:chOff x="18007262" y="1119694"/>
            <a:chExt cx="3377778" cy="9185820"/>
          </a:xfrm>
        </p:grpSpPr>
        <p:pic>
          <p:nvPicPr>
            <p:cNvPr id="21" name="Picture 20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6FCBAFEF-A2B2-4B2C-9EE4-07E88344A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7262" y="1119694"/>
              <a:ext cx="3377778" cy="676825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2A40FF2-2895-4C35-924B-FB5F9CEA93DC}"/>
                </a:ext>
              </a:extLst>
            </p:cNvPr>
            <p:cNvSpPr txBox="1"/>
            <p:nvPr/>
          </p:nvSpPr>
          <p:spPr>
            <a:xfrm>
              <a:off x="18840791" y="8982075"/>
              <a:ext cx="171072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Fully</a:t>
              </a:r>
            </a:p>
            <a:p>
              <a:r>
                <a:rPr lang="en-US" dirty="0"/>
                <a:t>Loaded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1683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outdoor, tree, sport, snow&#10;&#10;Description generated with high confidence">
            <a:extLst>
              <a:ext uri="{FF2B5EF4-FFF2-40B4-BE49-F238E27FC236}">
                <a16:creationId xmlns:a16="http://schemas.microsoft.com/office/drawing/2014/main" id="{875189AD-A7EB-47F9-AB1F-CBC672B9C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1960"/>
            <a:ext cx="22860000" cy="1261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73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61B9-417E-4CAC-B270-D983D516A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performance into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D4F9-9F93-4BE5-BB93-A0C6D7814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Server-side</a:t>
            </a:r>
          </a:p>
          <a:p>
            <a:r>
              <a:rPr lang="en-US" dirty="0"/>
              <a:t>Client-side</a:t>
            </a:r>
          </a:p>
          <a:p>
            <a:r>
              <a:rPr lang="en-US" dirty="0"/>
              <a:t>Network</a:t>
            </a:r>
          </a:p>
          <a:p>
            <a:r>
              <a:rPr lang="en-US" dirty="0"/>
              <a:t>E2E?</a:t>
            </a:r>
          </a:p>
        </p:txBody>
      </p:sp>
    </p:spTree>
    <p:extLst>
      <p:ext uri="{BB962C8B-B14F-4D97-AF65-F5344CB8AC3E}">
        <p14:creationId xmlns:p14="http://schemas.microsoft.com/office/powerpoint/2010/main" val="410082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4AF30-B256-4723-90A9-022EEDE97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466AA-91C9-4791-B977-23AB4C50E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Audit</a:t>
            </a:r>
          </a:p>
          <a:p>
            <a:r>
              <a:rPr lang="en-US" dirty="0"/>
              <a:t>Chrome Dev tools</a:t>
            </a:r>
          </a:p>
          <a:p>
            <a:r>
              <a:rPr lang="en-US" dirty="0"/>
              <a:t>Catchpoint</a:t>
            </a:r>
          </a:p>
          <a:p>
            <a:r>
              <a:rPr lang="en-US" dirty="0" err="1"/>
              <a:t>WebPageTest</a:t>
            </a:r>
            <a:endParaRPr lang="en-US" dirty="0"/>
          </a:p>
          <a:p>
            <a:r>
              <a:rPr lang="en-US" dirty="0" err="1"/>
              <a:t>SpeedCurve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0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E5ED9-D54B-4E0F-AE45-2B889F7253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Chrome tools</a:t>
            </a:r>
          </a:p>
        </p:txBody>
      </p:sp>
    </p:spTree>
    <p:extLst>
      <p:ext uri="{BB962C8B-B14F-4D97-AF65-F5344CB8AC3E}">
        <p14:creationId xmlns:p14="http://schemas.microsoft.com/office/powerpoint/2010/main" val="3296789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A1A4A0B6-2FBE-4961-A246-7BE9CC36B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60615"/>
              </p:ext>
            </p:extLst>
          </p:nvPr>
        </p:nvGraphicFramePr>
        <p:xfrm>
          <a:off x="2271713" y="147638"/>
          <a:ext cx="18316575" cy="1143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r:id="rId4" imgW="24380640" imgH="15238080" progId="">
                  <p:embed/>
                </p:oleObj>
              </mc:Choice>
              <mc:Fallback>
                <p:oleObj r:id="rId4" imgW="24380640" imgH="15238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A1A4A0B6-2FBE-4961-A246-7BE9CC36BB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1713" y="147638"/>
                        <a:ext cx="18316575" cy="1143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597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EE35EE9-168C-472D-922E-01B46D1B59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8865147"/>
              </p:ext>
            </p:extLst>
          </p:nvPr>
        </p:nvGraphicFramePr>
        <p:xfrm>
          <a:off x="2271713" y="147638"/>
          <a:ext cx="18316575" cy="1143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3" imgW="24380640" imgH="15238080" progId="">
                  <p:embed/>
                </p:oleObj>
              </mc:Choice>
              <mc:Fallback>
                <p:oleObj r:id="rId3" imgW="24380640" imgH="1523808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8EE35EE9-168C-472D-922E-01B46D1B59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1713" y="147638"/>
                        <a:ext cx="18316575" cy="1143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364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04EBC60-A9E4-4F94-B3A7-C203D69429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6728213"/>
              </p:ext>
            </p:extLst>
          </p:nvPr>
        </p:nvGraphicFramePr>
        <p:xfrm>
          <a:off x="2271713" y="147638"/>
          <a:ext cx="18316575" cy="1143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24380640" imgH="15238080" progId="">
                  <p:embed/>
                </p:oleObj>
              </mc:Choice>
              <mc:Fallback>
                <p:oleObj r:id="rId3" imgW="24380640" imgH="15238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704EBC60-A9E4-4F94-B3A7-C203D69429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1713" y="147638"/>
                        <a:ext cx="18316575" cy="1143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895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C017BDD-D32C-47CA-B617-276A5650F6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274595"/>
              </p:ext>
            </p:extLst>
          </p:nvPr>
        </p:nvGraphicFramePr>
        <p:xfrm>
          <a:off x="2271713" y="147638"/>
          <a:ext cx="18316575" cy="11439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24380640" imgH="15238080" progId="">
                  <p:embed/>
                </p:oleObj>
              </mc:Choice>
              <mc:Fallback>
                <p:oleObj r:id="rId3" imgW="24380640" imgH="152380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C017BDD-D32C-47CA-B617-276A5650F6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71713" y="147638"/>
                        <a:ext cx="18316575" cy="11439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048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T CondensedBlack" panose="02000A06050000020004" pitchFamily="2" charset="0"/>
                <a:cs typeface="Helvetica" panose="020B0604020202020204" pitchFamily="34" charset="0"/>
              </a:rPr>
              <a:t>Hi, I’m Martin!</a:t>
            </a:r>
            <a:endParaRPr lang="en-US" dirty="0">
              <a:latin typeface="Helvetica LT CondensedBlack" panose="02000A0605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25">
            <a:off x="9178188" y="810081"/>
            <a:ext cx="14663656" cy="129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64131">
            <a:off x="17143440" y="3390901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...at least for me...</a:t>
            </a:r>
          </a:p>
        </p:txBody>
      </p: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154B62-CA19-4E37-BA99-71262607E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52400"/>
            <a:ext cx="18288000" cy="1143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E5ED9-D54B-4E0F-AE45-2B889F7253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Catchpoint</a:t>
            </a:r>
          </a:p>
        </p:txBody>
      </p:sp>
    </p:spTree>
    <p:extLst>
      <p:ext uri="{BB962C8B-B14F-4D97-AF65-F5344CB8AC3E}">
        <p14:creationId xmlns:p14="http://schemas.microsoft.com/office/powerpoint/2010/main" val="398827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6498BD4-0B89-4C50-9AD2-1720C26375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198672"/>
              </p:ext>
            </p:extLst>
          </p:nvPr>
        </p:nvGraphicFramePr>
        <p:xfrm>
          <a:off x="2035321" y="0"/>
          <a:ext cx="18789359" cy="1173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4" imgW="24380640" imgH="15238080" progId="">
                  <p:embed/>
                </p:oleObj>
              </mc:Choice>
              <mc:Fallback>
                <p:oleObj r:id="rId4" imgW="24380640" imgH="15238080" progId="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6498BD4-0B89-4C50-9AD2-1720C26375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35321" y="0"/>
                        <a:ext cx="18789359" cy="1173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138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DBFE7977-E1E6-4880-8C9B-5653D4669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57146"/>
              </p:ext>
            </p:extLst>
          </p:nvPr>
        </p:nvGraphicFramePr>
        <p:xfrm>
          <a:off x="1610148" y="0"/>
          <a:ext cx="19639704" cy="1173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24380640" imgH="14577480" progId="">
                  <p:embed/>
                </p:oleObj>
              </mc:Choice>
              <mc:Fallback>
                <p:oleObj r:id="rId3" imgW="24380640" imgH="1457748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DBFE7977-E1E6-4880-8C9B-5653D4669F0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148" y="0"/>
                        <a:ext cx="19639704" cy="1173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35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12A79232-DF3C-46E6-BEE8-7D15C50840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07798"/>
              </p:ext>
            </p:extLst>
          </p:nvPr>
        </p:nvGraphicFramePr>
        <p:xfrm>
          <a:off x="1610148" y="0"/>
          <a:ext cx="19639704" cy="1173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3" imgW="24380640" imgH="14577480" progId="">
                  <p:embed/>
                </p:oleObj>
              </mc:Choice>
              <mc:Fallback>
                <p:oleObj r:id="rId3" imgW="24380640" imgH="14577480" progId="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12A79232-DF3C-46E6-BEE8-7D15C50840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10148" y="0"/>
                        <a:ext cx="19639704" cy="1173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71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2FF5F4BB-E891-47E8-A886-D3614235B1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469761"/>
              </p:ext>
            </p:extLst>
          </p:nvPr>
        </p:nvGraphicFramePr>
        <p:xfrm>
          <a:off x="0" y="0"/>
          <a:ext cx="22876683" cy="10302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24380640" imgH="10983960" progId="">
                  <p:embed/>
                </p:oleObj>
              </mc:Choice>
              <mc:Fallback>
                <p:oleObj r:id="rId3" imgW="24380640" imgH="10983960" progId="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2FF5F4BB-E891-47E8-A886-D3614235B1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22876683" cy="10302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721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D7899D-0FAC-4B65-9D9E-E0F1DAF7C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1495190"/>
              </p:ext>
            </p:extLst>
          </p:nvPr>
        </p:nvGraphicFramePr>
        <p:xfrm>
          <a:off x="0" y="-1"/>
          <a:ext cx="22860000" cy="10294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4" imgW="24380640" imgH="10983960" progId="">
                  <p:embed/>
                </p:oleObj>
              </mc:Choice>
              <mc:Fallback>
                <p:oleObj r:id="rId4" imgW="24380640" imgH="1098396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DD7899D-0FAC-4B65-9D9E-E0F1DAF7C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-1"/>
                        <a:ext cx="22860000" cy="10294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739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3E5ED9-D54B-4E0F-AE45-2B889F7253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tale of CDNs…</a:t>
            </a:r>
          </a:p>
        </p:txBody>
      </p:sp>
    </p:spTree>
    <p:extLst>
      <p:ext uri="{BB962C8B-B14F-4D97-AF65-F5344CB8AC3E}">
        <p14:creationId xmlns:p14="http://schemas.microsoft.com/office/powerpoint/2010/main" val="1586006088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BD737-AF3C-4E18-812A-844866F52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tale of CDNs and ISPs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FC83-E3DC-4EE5-B1E1-CA76CC308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3754354" cy="7445375"/>
          </a:xfrm>
        </p:spPr>
        <p:txBody>
          <a:bodyPr/>
          <a:lstStyle/>
          <a:p>
            <a:r>
              <a:rPr lang="en-US" dirty="0"/>
              <a:t>Same file</a:t>
            </a:r>
          </a:p>
          <a:p>
            <a:r>
              <a:rPr lang="en-US" dirty="0"/>
              <a:t>4 CDNs</a:t>
            </a:r>
          </a:p>
          <a:p>
            <a:r>
              <a:rPr lang="en-US" dirty="0"/>
              <a:t>5 ISPs</a:t>
            </a:r>
          </a:p>
        </p:txBody>
      </p:sp>
    </p:spTree>
    <p:extLst>
      <p:ext uri="{BB962C8B-B14F-4D97-AF65-F5344CB8AC3E}">
        <p14:creationId xmlns:p14="http://schemas.microsoft.com/office/powerpoint/2010/main" val="227810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ABD9409-AAAB-4173-8CBC-58189AC13A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913104"/>
              </p:ext>
            </p:extLst>
          </p:nvPr>
        </p:nvGraphicFramePr>
        <p:xfrm>
          <a:off x="0" y="-1"/>
          <a:ext cx="22860000" cy="107802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8945684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2000/1*_Ff955bCJzXZ01240g39mg.jpeg">
            <a:extLst>
              <a:ext uri="{FF2B5EF4-FFF2-40B4-BE49-F238E27FC236}">
                <a16:creationId xmlns:a16="http://schemas.microsoft.com/office/drawing/2014/main" id="{E5F6FDBC-D4B4-449C-A157-FFD90680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75" y="-211282"/>
            <a:ext cx="22902751" cy="121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00156-CB10-4F51-B73F-1BA5D4BDACA1}"/>
              </a:ext>
            </a:extLst>
          </p:cNvPr>
          <p:cNvSpPr txBox="1"/>
          <p:nvPr/>
        </p:nvSpPr>
        <p:spPr>
          <a:xfrm rot="21371688">
            <a:off x="1801542" y="7767806"/>
            <a:ext cx="6757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Who is in my</a:t>
            </a:r>
          </a:p>
          <a:p>
            <a:r>
              <a:rPr lang="en-US" sz="7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audience?</a:t>
            </a:r>
          </a:p>
        </p:txBody>
      </p:sp>
    </p:spTree>
    <p:extLst>
      <p:ext uri="{BB962C8B-B14F-4D97-AF65-F5344CB8AC3E}">
        <p14:creationId xmlns:p14="http://schemas.microsoft.com/office/powerpoint/2010/main" val="2772324195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0390-4ABC-4232-9194-563642A0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741" y="1076744"/>
            <a:ext cx="11568817" cy="2868854"/>
          </a:xfrm>
        </p:spPr>
        <p:txBody>
          <a:bodyPr>
            <a:normAutofit/>
          </a:bodyPr>
          <a:lstStyle/>
          <a:p>
            <a:r>
              <a:rPr lang="en-US" dirty="0"/>
              <a:t>Navigation Timing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1BEBCE-757E-4F56-9401-587A2CA85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337" y="4349881"/>
            <a:ext cx="13459326" cy="535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6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0390-4ABC-4232-9194-563642A03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741" y="1076744"/>
            <a:ext cx="6846501" cy="2868854"/>
          </a:xfrm>
        </p:spPr>
        <p:txBody>
          <a:bodyPr>
            <a:normAutofit/>
          </a:bodyPr>
          <a:lstStyle/>
          <a:p>
            <a:r>
              <a:rPr lang="en-US" dirty="0"/>
              <a:t>Navigation Timing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1BEBCE-757E-4F56-9401-587A2CA85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025" y="6049367"/>
            <a:ext cx="6846888" cy="27221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F176AB-C2B3-414C-8BEB-51521DB6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088" y="-1"/>
            <a:ext cx="14134021" cy="117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1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24FC33-3EA8-4BD1-95D0-EA5E13D0E045}"/>
              </a:ext>
            </a:extLst>
          </p:cNvPr>
          <p:cNvSpPr/>
          <p:nvPr/>
        </p:nvSpPr>
        <p:spPr>
          <a:xfrm>
            <a:off x="508335" y="3946358"/>
            <a:ext cx="1849854" cy="284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Prompt</a:t>
            </a:r>
          </a:p>
          <a:p>
            <a:pPr algn="ctr"/>
            <a:r>
              <a:rPr lang="en-US" dirty="0"/>
              <a:t>for unload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EB710D-FED5-49B3-9012-225B386F6130}"/>
              </a:ext>
            </a:extLst>
          </p:cNvPr>
          <p:cNvSpPr/>
          <p:nvPr/>
        </p:nvSpPr>
        <p:spPr>
          <a:xfrm>
            <a:off x="2642078" y="3946358"/>
            <a:ext cx="2172703" cy="284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Redirect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C8E97A-7373-43C3-9EC2-F23504008043}"/>
              </a:ext>
            </a:extLst>
          </p:cNvPr>
          <p:cNvSpPr/>
          <p:nvPr/>
        </p:nvSpPr>
        <p:spPr>
          <a:xfrm>
            <a:off x="5098670" y="3946357"/>
            <a:ext cx="1986775" cy="284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</a:t>
            </a:r>
          </a:p>
          <a:p>
            <a:pPr algn="ctr"/>
            <a:r>
              <a:rPr lang="en-US" dirty="0"/>
              <a:t>Worker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F3BFFD-70E5-48C3-B6F9-5938B9957947}"/>
              </a:ext>
            </a:extLst>
          </p:cNvPr>
          <p:cNvSpPr/>
          <p:nvPr/>
        </p:nvSpPr>
        <p:spPr>
          <a:xfrm>
            <a:off x="7369334" y="3946357"/>
            <a:ext cx="1232233" cy="28434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FE481-097F-4AF9-A82C-0E65117932C3}"/>
              </a:ext>
            </a:extLst>
          </p:cNvPr>
          <p:cNvSpPr/>
          <p:nvPr/>
        </p:nvSpPr>
        <p:spPr>
          <a:xfrm>
            <a:off x="8885456" y="3946357"/>
            <a:ext cx="1232233" cy="28434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TCP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B83840E-303B-4804-BA46-A31223F633BD}"/>
              </a:ext>
            </a:extLst>
          </p:cNvPr>
          <p:cNvSpPr/>
          <p:nvPr/>
        </p:nvSpPr>
        <p:spPr>
          <a:xfrm>
            <a:off x="10401578" y="3946356"/>
            <a:ext cx="2291014" cy="284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A5DAA1-347D-4F58-811E-F522D10E9DE1}"/>
              </a:ext>
            </a:extLst>
          </p:cNvPr>
          <p:cNvSpPr/>
          <p:nvPr/>
        </p:nvSpPr>
        <p:spPr>
          <a:xfrm>
            <a:off x="12692592" y="3946356"/>
            <a:ext cx="2291014" cy="2843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Response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54CC74-785B-4A9E-914B-77D54E00E7EC}"/>
              </a:ext>
            </a:extLst>
          </p:cNvPr>
          <p:cNvSpPr/>
          <p:nvPr/>
        </p:nvSpPr>
        <p:spPr>
          <a:xfrm>
            <a:off x="15267495" y="3946358"/>
            <a:ext cx="5468304" cy="284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Processing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64A94A-DAE3-4320-B0BE-61CA2E68475B}"/>
              </a:ext>
            </a:extLst>
          </p:cNvPr>
          <p:cNvSpPr/>
          <p:nvPr/>
        </p:nvSpPr>
        <p:spPr>
          <a:xfrm>
            <a:off x="21019685" y="3946358"/>
            <a:ext cx="1344013" cy="284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875A9-3341-4CC4-8F42-BCFF8FB2E856}"/>
              </a:ext>
            </a:extLst>
          </p:cNvPr>
          <p:cNvSpPr/>
          <p:nvPr/>
        </p:nvSpPr>
        <p:spPr>
          <a:xfrm>
            <a:off x="3210274" y="6368716"/>
            <a:ext cx="2172703" cy="14076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Unload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E3FD5EB-7C70-4F90-895C-5CC002BA0A43}"/>
              </a:ext>
            </a:extLst>
          </p:cNvPr>
          <p:cNvSpPr/>
          <p:nvPr/>
        </p:nvSpPr>
        <p:spPr>
          <a:xfrm>
            <a:off x="15708325" y="6368716"/>
            <a:ext cx="4586644" cy="140769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DOMContentLoaded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56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7280E-D847-4B7F-AB44-556510E6E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performance.memory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EC57A3-EDBD-437C-8795-B35E7375B7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222" y="3867151"/>
            <a:ext cx="13653556" cy="595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23185"/>
      </p:ext>
    </p:extLst>
  </p:cSld>
  <p:clrMapOvr>
    <a:masterClrMapping/>
  </p:clrMapOvr>
  <p:transition spd="slow">
    <p:cover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09E65-01EE-43FE-BF3E-E4AC9D87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Beacon API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61EAC7B-299F-4C88-A74C-BF289E4AED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Super simple</a:t>
            </a:r>
          </a:p>
          <a:p>
            <a:r>
              <a:rPr lang="en-US" dirty="0" err="1"/>
              <a:t>Async</a:t>
            </a:r>
            <a:endParaRPr lang="en-US" dirty="0"/>
          </a:p>
          <a:p>
            <a:r>
              <a:rPr lang="en-US" dirty="0"/>
              <a:t>Sometimes works…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7A27066-78BD-4DD2-9609-55D676E81B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80161" y="3368842"/>
            <a:ext cx="12406070" cy="57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51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617D5-2273-4A38-85F2-ED7420A17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Beacon + </a:t>
            </a:r>
            <a:r>
              <a:rPr lang="en-US" dirty="0" err="1"/>
              <a:t>Polyfill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62AAF-C2D9-4482-8438-25E568F0D0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Content-type pitfall</a:t>
            </a:r>
          </a:p>
          <a:p>
            <a:r>
              <a:rPr lang="en-US" dirty="0" err="1"/>
              <a:t>Polyfill</a:t>
            </a:r>
            <a:r>
              <a:rPr lang="en-US" dirty="0"/>
              <a:t> needed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914ED8-DCC3-4559-A4EC-1AEA40B77D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354700" y="1165225"/>
            <a:ext cx="12930144" cy="910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99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78C6BF-B0BF-4C7A-903E-10F9316690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96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4924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4.bp.blogspot.com/-un17EeKVvbs/V86Y1rAOxfI/AAAAAAAAAdI/1FJwZ-iWCcU0jfQb1LG7_NzdDmITwP2kACLcB/s1600/math-jokes.jpg">
            <a:extLst>
              <a:ext uri="{FF2B5EF4-FFF2-40B4-BE49-F238E27FC236}">
                <a16:creationId xmlns:a16="http://schemas.microsoft.com/office/drawing/2014/main" id="{D226A4C4-48A5-4474-939F-3DDA58272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41059"/>
            <a:ext cx="17526000" cy="1105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7985853"/>
      </p:ext>
    </p:extLst>
  </p:cSld>
  <p:clrMapOvr>
    <a:masterClrMapping/>
  </p:clrMapOvr>
  <p:transition spd="slow">
    <p:cov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2F90309B-951F-4241-9BD4-9FFAE8B1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104900"/>
            <a:ext cx="9525000" cy="95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899946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4230A5-AEF9-4933-8432-74A484A1D707}"/>
              </a:ext>
            </a:extLst>
          </p:cNvPr>
          <p:cNvSpPr/>
          <p:nvPr/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F2E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1EBDD-9BB6-4363-99FE-265AD1446E25}"/>
              </a:ext>
            </a:extLst>
          </p:cNvPr>
          <p:cNvSpPr/>
          <p:nvPr/>
        </p:nvSpPr>
        <p:spPr>
          <a:xfrm>
            <a:off x="0" y="10146384"/>
            <a:ext cx="22860000" cy="1588416"/>
          </a:xfrm>
          <a:prstGeom prst="rect">
            <a:avLst/>
          </a:prstGeom>
          <a:solidFill>
            <a:srgbClr val="E0C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F0281D7-E447-482E-A554-9A3E4347F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5" y="0"/>
            <a:ext cx="21589509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08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2256010-5AD9-4F37-B286-E2966BAF970B}"/>
              </a:ext>
            </a:extLst>
          </p:cNvPr>
          <p:cNvSpPr/>
          <p:nvPr/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5A6EC61B-04AB-4CF4-9629-ABF89A6C6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2159">
            <a:off x="10001250" y="443865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20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B4230A5-AEF9-4933-8432-74A484A1D707}"/>
              </a:ext>
            </a:extLst>
          </p:cNvPr>
          <p:cNvSpPr/>
          <p:nvPr/>
        </p:nvSpPr>
        <p:spPr>
          <a:xfrm>
            <a:off x="0" y="-2"/>
            <a:ext cx="22860000" cy="11734799"/>
          </a:xfrm>
          <a:prstGeom prst="rect">
            <a:avLst/>
          </a:prstGeom>
          <a:solidFill>
            <a:srgbClr val="F2E8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81EBDD-9BB6-4363-99FE-265AD1446E25}"/>
              </a:ext>
            </a:extLst>
          </p:cNvPr>
          <p:cNvSpPr/>
          <p:nvPr/>
        </p:nvSpPr>
        <p:spPr>
          <a:xfrm>
            <a:off x="0" y="10225164"/>
            <a:ext cx="22860000" cy="1525677"/>
          </a:xfrm>
          <a:prstGeom prst="rect">
            <a:avLst/>
          </a:prstGeom>
          <a:solidFill>
            <a:srgbClr val="E0C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80C3079-3567-42F6-8512-CC4E7EF7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35" y="0"/>
            <a:ext cx="19588529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1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9618C-7FC2-4085-B0CB-62BD98CCD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00" y="2711116"/>
            <a:ext cx="12060988" cy="68300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9600" b="1" dirty="0">
                <a:solidFill>
                  <a:srgbClr val="C00000"/>
                </a:solidFill>
              </a:rPr>
              <a:t>jstalks</a:t>
            </a:r>
            <a:r>
              <a:rPr lang="en-US" sz="9600" dirty="0"/>
              <a:t>.</a:t>
            </a:r>
            <a:r>
              <a:rPr lang="en-US" sz="9600" b="1" dirty="0">
                <a:solidFill>
                  <a:schemeClr val="accent2"/>
                </a:solidFill>
              </a:rPr>
              <a:t>sbtech</a:t>
            </a:r>
            <a:r>
              <a:rPr lang="en-US" sz="9600" dirty="0"/>
              <a:t>.</a:t>
            </a:r>
            <a:r>
              <a:rPr lang="en-US" sz="9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340B227-4873-4A69-B733-BA4141C6D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5012" y="934829"/>
            <a:ext cx="9865143" cy="9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79462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DB8B7-3E8B-4E9F-AC45-2FDE5E808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tools to help you 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CB979-2FFC-4382-AA54-5971984514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Server-side:</a:t>
            </a:r>
          </a:p>
          <a:p>
            <a:r>
              <a:rPr lang="en-US" dirty="0" err="1"/>
              <a:t>ProcDump</a:t>
            </a:r>
            <a:endParaRPr lang="en-US" dirty="0"/>
          </a:p>
          <a:p>
            <a:r>
              <a:rPr lang="en-US" dirty="0" err="1"/>
              <a:t>dotMemory</a:t>
            </a:r>
            <a:endParaRPr lang="en-US" dirty="0"/>
          </a:p>
          <a:p>
            <a:r>
              <a:rPr lang="en-US" dirty="0"/>
              <a:t>ANTS Performance Profiler</a:t>
            </a:r>
          </a:p>
          <a:p>
            <a:r>
              <a:rPr lang="en-US" dirty="0"/>
              <a:t>AppDynamics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0E1E23-05D8-451F-93FA-837ABCD68D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Client-side:</a:t>
            </a:r>
          </a:p>
          <a:p>
            <a:r>
              <a:rPr lang="en-US" dirty="0" err="1"/>
              <a:t>SpeedCurve</a:t>
            </a:r>
            <a:endParaRPr lang="en-US" dirty="0"/>
          </a:p>
          <a:p>
            <a:r>
              <a:rPr lang="en-US" dirty="0"/>
              <a:t>Google Analytics</a:t>
            </a:r>
          </a:p>
          <a:p>
            <a:r>
              <a:rPr lang="en-US" dirty="0"/>
              <a:t>Catchpoint</a:t>
            </a:r>
          </a:p>
          <a:p>
            <a:r>
              <a:rPr lang="en-US" dirty="0"/>
              <a:t>AppDynamics</a:t>
            </a:r>
          </a:p>
        </p:txBody>
      </p:sp>
    </p:spTree>
    <p:extLst>
      <p:ext uri="{BB962C8B-B14F-4D97-AF65-F5344CB8AC3E}">
        <p14:creationId xmlns:p14="http://schemas.microsoft.com/office/powerpoint/2010/main" val="17221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E6D2-D5BB-476C-A555-7A4E60AB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35BA-3809-4F2E-BB99-DAE200E3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Perceived performance</a:t>
            </a:r>
          </a:p>
          <a:p>
            <a:r>
              <a:rPr lang="en-US" dirty="0"/>
              <a:t>Navigation API</a:t>
            </a:r>
          </a:p>
          <a:p>
            <a:r>
              <a:rPr lang="en-US" dirty="0"/>
              <a:t>Memory logging</a:t>
            </a:r>
          </a:p>
          <a:p>
            <a:r>
              <a:rPr lang="en-US" dirty="0"/>
              <a:t>Beacon API</a:t>
            </a:r>
          </a:p>
        </p:txBody>
      </p:sp>
    </p:spTree>
    <p:extLst>
      <p:ext uri="{BB962C8B-B14F-4D97-AF65-F5344CB8AC3E}">
        <p14:creationId xmlns:p14="http://schemas.microsoft.com/office/powerpoint/2010/main" val="8532850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2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3"/>
              </a:rPr>
              <a:t>martin.c@sbtech.com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4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0BD6-1EE4-40BE-AAB8-7B2BB0A1B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1352550"/>
            <a:ext cx="19716750" cy="9029700"/>
          </a:xfrm>
        </p:spPr>
        <p:txBody>
          <a:bodyPr/>
          <a:lstStyle/>
          <a:p>
            <a:r>
              <a:rPr lang="en-US" dirty="0"/>
              <a:t>The issue at hand</a:t>
            </a:r>
          </a:p>
          <a:p>
            <a:r>
              <a:rPr lang="en-US" dirty="0"/>
              <a:t>What is performance</a:t>
            </a:r>
          </a:p>
          <a:p>
            <a:r>
              <a:rPr lang="en-US" dirty="0"/>
              <a:t>Navigation Timing API v2</a:t>
            </a:r>
          </a:p>
          <a:p>
            <a:r>
              <a:rPr lang="en-US" dirty="0"/>
              <a:t>Beacon API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Q/A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5409F-1490-4C17-AE39-D61FDB60375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47" y="5248441"/>
            <a:ext cx="10764253" cy="71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2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talking on a cell phone&#10;&#10;Description generated with very high confidence">
            <a:extLst>
              <a:ext uri="{FF2B5EF4-FFF2-40B4-BE49-F238E27FC236}">
                <a16:creationId xmlns:a16="http://schemas.microsoft.com/office/drawing/2014/main" id="{CD2AB13B-AEB3-4C63-A4EC-A69947A76A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27860"/>
            <a:ext cx="22860000" cy="1524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DACDE8-D0AE-4304-9F53-7379A2782E9A}"/>
              </a:ext>
            </a:extLst>
          </p:cNvPr>
          <p:cNvGrpSpPr/>
          <p:nvPr/>
        </p:nvGrpSpPr>
        <p:grpSpPr>
          <a:xfrm>
            <a:off x="2971801" y="644209"/>
            <a:ext cx="5638800" cy="3371850"/>
            <a:chOff x="2971801" y="644209"/>
            <a:chExt cx="5638800" cy="3371850"/>
          </a:xfrm>
        </p:grpSpPr>
        <p:sp>
          <p:nvSpPr>
            <p:cNvPr id="9" name="Speech Bubble: Oval 8">
              <a:extLst>
                <a:ext uri="{FF2B5EF4-FFF2-40B4-BE49-F238E27FC236}">
                  <a16:creationId xmlns:a16="http://schemas.microsoft.com/office/drawing/2014/main" id="{0FFCBB3A-0998-4E51-BFCD-1FD1CBD830D9}"/>
                </a:ext>
              </a:extLst>
            </p:cNvPr>
            <p:cNvSpPr/>
            <p:nvPr/>
          </p:nvSpPr>
          <p:spPr>
            <a:xfrm rot="21043563">
              <a:off x="2971801" y="644209"/>
              <a:ext cx="5638800" cy="3371850"/>
            </a:xfrm>
            <a:prstGeom prst="wedgeEllipseCallout">
              <a:avLst>
                <a:gd name="adj1" fmla="val 53093"/>
                <a:gd name="adj2" fmla="val 9179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8031FE-157E-4E1B-95EB-4B7AAF234932}"/>
                </a:ext>
              </a:extLst>
            </p:cNvPr>
            <p:cNvSpPr txBox="1"/>
            <p:nvPr/>
          </p:nvSpPr>
          <p:spPr>
            <a:xfrm rot="21103176">
              <a:off x="3872245" y="1175971"/>
              <a:ext cx="3837910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Comic Sans MS" panose="030F0702030302020204" pitchFamily="66" charset="0"/>
                </a:rPr>
                <a:t>OMFG</a:t>
              </a:r>
            </a:p>
            <a:p>
              <a:r>
                <a:rPr lang="en-US" sz="7200" dirty="0">
                  <a:latin typeface="Comic Sans MS" panose="030F0702030302020204" pitchFamily="66" charset="0"/>
                </a:rPr>
                <a:t>so slow…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BE6D64-976C-45D3-B374-ABA678DE4082}"/>
              </a:ext>
            </a:extLst>
          </p:cNvPr>
          <p:cNvGrpSpPr/>
          <p:nvPr/>
        </p:nvGrpSpPr>
        <p:grpSpPr>
          <a:xfrm>
            <a:off x="16074277" y="7238471"/>
            <a:ext cx="5638800" cy="3371850"/>
            <a:chOff x="16074277" y="7238471"/>
            <a:chExt cx="5638800" cy="3371850"/>
          </a:xfrm>
        </p:grpSpPr>
        <p:sp>
          <p:nvSpPr>
            <p:cNvPr id="10" name="Speech Bubble: Oval 9">
              <a:extLst>
                <a:ext uri="{FF2B5EF4-FFF2-40B4-BE49-F238E27FC236}">
                  <a16:creationId xmlns:a16="http://schemas.microsoft.com/office/drawing/2014/main" id="{DCD10F68-CCA3-4EBD-8E1B-71B6AB5C2230}"/>
                </a:ext>
              </a:extLst>
            </p:cNvPr>
            <p:cNvSpPr/>
            <p:nvPr/>
          </p:nvSpPr>
          <p:spPr>
            <a:xfrm>
              <a:off x="16074277" y="7238471"/>
              <a:ext cx="5638800" cy="3371850"/>
            </a:xfrm>
            <a:prstGeom prst="wedgeEllipseCallout">
              <a:avLst>
                <a:gd name="adj1" fmla="val -24996"/>
                <a:gd name="adj2" fmla="val -89181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76875E-556E-4258-8C69-2D78CC68CA1D}"/>
                </a:ext>
              </a:extLst>
            </p:cNvPr>
            <p:cNvSpPr txBox="1"/>
            <p:nvPr/>
          </p:nvSpPr>
          <p:spPr>
            <a:xfrm>
              <a:off x="16747897" y="7954900"/>
              <a:ext cx="429155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latin typeface="Comic Sans MS" panose="030F0702030302020204" pitchFamily="66" charset="0"/>
                </a:rPr>
                <a:t>Just give it</a:t>
              </a:r>
            </a:p>
            <a:p>
              <a:r>
                <a:rPr lang="en-US" sz="6000" dirty="0">
                  <a:latin typeface="Comic Sans MS" panose="030F0702030302020204" pitchFamily="66" charset="0"/>
                </a:rPr>
                <a:t>1 more min!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3244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6AF6C6-BDD2-49F9-9D19-68A12D094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43047"/>
            <a:ext cx="22860000" cy="15240000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145DD80-3D67-4AAE-90D3-86C9705E8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2159">
            <a:off x="5494421" y="4942974"/>
            <a:ext cx="2857500" cy="28575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8A6649E-FD2A-45E7-A6EB-19D84D22DF56}"/>
              </a:ext>
            </a:extLst>
          </p:cNvPr>
          <p:cNvGrpSpPr/>
          <p:nvPr/>
        </p:nvGrpSpPr>
        <p:grpSpPr>
          <a:xfrm>
            <a:off x="11438327" y="5119956"/>
            <a:ext cx="5638800" cy="3371850"/>
            <a:chOff x="11438327" y="5119956"/>
            <a:chExt cx="5638800" cy="3371850"/>
          </a:xfrm>
        </p:grpSpPr>
        <p:sp>
          <p:nvSpPr>
            <p:cNvPr id="8" name="Speech Bubble: Oval 7">
              <a:extLst>
                <a:ext uri="{FF2B5EF4-FFF2-40B4-BE49-F238E27FC236}">
                  <a16:creationId xmlns:a16="http://schemas.microsoft.com/office/drawing/2014/main" id="{F21D0D89-164F-4E6A-8F24-B9B1259FCF65}"/>
                </a:ext>
              </a:extLst>
            </p:cNvPr>
            <p:cNvSpPr/>
            <p:nvPr/>
          </p:nvSpPr>
          <p:spPr>
            <a:xfrm rot="761571">
              <a:off x="11438327" y="5119956"/>
              <a:ext cx="5638800" cy="3371850"/>
            </a:xfrm>
            <a:prstGeom prst="wedgeEllipseCallout">
              <a:avLst>
                <a:gd name="adj1" fmla="val 1185"/>
                <a:gd name="adj2" fmla="val 16108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C2BF1A-3368-4D21-92A3-5A347695C773}"/>
                </a:ext>
              </a:extLst>
            </p:cNvPr>
            <p:cNvSpPr txBox="1"/>
            <p:nvPr/>
          </p:nvSpPr>
          <p:spPr>
            <a:xfrm rot="821184">
              <a:off x="12436555" y="5651718"/>
              <a:ext cx="3642343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latin typeface="Comic Sans MS" panose="030F0702030302020204" pitchFamily="66" charset="0"/>
                </a:rPr>
                <a:t>PLEASE</a:t>
              </a:r>
            </a:p>
            <a:p>
              <a:r>
                <a:rPr lang="en-US" sz="7200" dirty="0">
                  <a:latin typeface="Comic Sans MS" panose="030F0702030302020204" pitchFamily="66" charset="0"/>
                </a:rPr>
                <a:t>LOAD!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48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1133FB-3FD5-4029-9200-34A7EF707D23}"/>
              </a:ext>
            </a:extLst>
          </p:cNvPr>
          <p:cNvSpPr/>
          <p:nvPr/>
        </p:nvSpPr>
        <p:spPr>
          <a:xfrm>
            <a:off x="1" y="0"/>
            <a:ext cx="22860000" cy="117348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s://res.cloudinary.com/teepublic/image/private/s--sqd2KCzb--/t_Preview/b_rgb:191919,c_limit,f_jpg,h_630,q_90,w_630/v1484078711/production/designs/1096211_1.jpg">
            <a:extLst>
              <a:ext uri="{FF2B5EF4-FFF2-40B4-BE49-F238E27FC236}">
                <a16:creationId xmlns:a16="http://schemas.microsoft.com/office/drawing/2014/main" id="{41F78784-281B-4B15-B7C4-041731E3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800100"/>
            <a:ext cx="10134600" cy="1013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45447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92D0-4362-4F78-B3A3-552E8D745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performance?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3A098-BA9E-4D91-9541-B20A952DA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accomplishment of a given task measured against preset known standards:</a:t>
            </a:r>
          </a:p>
          <a:p>
            <a:r>
              <a:rPr lang="en-US" dirty="0"/>
              <a:t>Accuracy</a:t>
            </a:r>
          </a:p>
          <a:p>
            <a:r>
              <a:rPr lang="en-US" dirty="0"/>
              <a:t>Completeness</a:t>
            </a:r>
          </a:p>
          <a:p>
            <a:r>
              <a:rPr lang="en-US" dirty="0"/>
              <a:t>Cost</a:t>
            </a:r>
          </a:p>
          <a:p>
            <a:r>
              <a:rPr lang="en-US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32399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4595</TotalTime>
  <Words>433</Words>
  <Application>Microsoft Office PowerPoint</Application>
  <PresentationFormat>Custom</PresentationFormat>
  <Paragraphs>146</Paragraphs>
  <Slides>45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Avenir Roman</vt:lpstr>
      <vt:lpstr>Calibri</vt:lpstr>
      <vt:lpstr>Century Gothic</vt:lpstr>
      <vt:lpstr>Comic Sans MS</vt:lpstr>
      <vt:lpstr>Helvetica</vt:lpstr>
      <vt:lpstr>Helvetica LT CondensedBlack</vt:lpstr>
      <vt:lpstr>Open Sans</vt:lpstr>
      <vt:lpstr>Wingdings</vt:lpstr>
      <vt:lpstr>Custom Design</vt:lpstr>
      <vt:lpstr>Client side performance</vt:lpstr>
      <vt:lpstr>Hi, I’m Martin!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performance?</vt:lpstr>
      <vt:lpstr>PowerPoint Presentation</vt:lpstr>
      <vt:lpstr>PowerPoint Presentation</vt:lpstr>
      <vt:lpstr>PowerPoint Presentation</vt:lpstr>
      <vt:lpstr>Split performance into areas</vt:lpstr>
      <vt:lpstr>Client side</vt:lpstr>
      <vt:lpstr>Google Chrome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Catchpoint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tale of CDNs…</vt:lpstr>
      <vt:lpstr>A tale of CDNs and ISPs</vt:lpstr>
      <vt:lpstr>PowerPoint Presentation</vt:lpstr>
      <vt:lpstr>Navigation Timing</vt:lpstr>
      <vt:lpstr>Navigation Timing</vt:lpstr>
      <vt:lpstr>PowerPoint Presentation</vt:lpstr>
      <vt:lpstr>performance.memory</vt:lpstr>
      <vt:lpstr>Beacon API</vt:lpstr>
      <vt:lpstr>Beacon + Polyfill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tools to help you out</vt:lpstr>
      <vt:lpstr>Summary</vt:lpstr>
      <vt:lpstr>PowerPoint Presentation</vt:lpstr>
      <vt:lpstr>Connect </vt:lpstr>
    </vt:vector>
  </TitlesOfParts>
  <Company>SBTech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SSE vs Web-sockets vs Long-polling</dc:subject>
  <dc:creator>Martin Chaov</dc:creator>
  <cp:keywords>SSE, WEB-SOCKETS, LONG POLLING</cp:keywords>
  <cp:lastModifiedBy>Martin Chaov</cp:lastModifiedBy>
  <cp:revision>370</cp:revision>
  <dcterms:modified xsi:type="dcterms:W3CDTF">2018-11-17T11:43:46Z</dcterms:modified>
</cp:coreProperties>
</file>